
<file path=[Content_Types].xml><?xml version="1.0" encoding="utf-8"?>
<Types xmlns="http://schemas.openxmlformats.org/package/2006/content-types">
  <Default Extension="jpeg" ContentType="image/jpeg"/>
  <Default Extension="JPG" ContentType="image/.jpg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24"/>
  </p:notesMasterIdLst>
  <p:sldIdLst>
    <p:sldId id="311" r:id="rId4"/>
    <p:sldId id="258" r:id="rId5"/>
    <p:sldId id="281" r:id="rId6"/>
    <p:sldId id="260" r:id="rId7"/>
    <p:sldId id="261" r:id="rId8"/>
    <p:sldId id="262" r:id="rId9"/>
    <p:sldId id="378" r:id="rId10"/>
    <p:sldId id="263" r:id="rId11"/>
    <p:sldId id="264" r:id="rId12"/>
    <p:sldId id="265" r:id="rId13"/>
    <p:sldId id="379" r:id="rId14"/>
    <p:sldId id="284" r:id="rId15"/>
    <p:sldId id="283" r:id="rId16"/>
    <p:sldId id="267" r:id="rId17"/>
    <p:sldId id="380" r:id="rId18"/>
    <p:sldId id="289" r:id="rId19"/>
    <p:sldId id="371" r:id="rId20"/>
    <p:sldId id="305" r:id="rId21"/>
    <p:sldId id="298" r:id="rId22"/>
    <p:sldId id="279" r:id="rId23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704020202090204" pitchFamily="34" charset="0"/>
      <a:buNone/>
      <a:defRPr b="0" i="0" u="none" kern="1200" baseline="0">
        <a:solidFill>
          <a:schemeClr val="tx1"/>
        </a:solidFill>
        <a:latin typeface="Arial" panose="020B0704020202090204" pitchFamily="34" charset="0"/>
        <a:ea typeface="宋体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704020202090204" pitchFamily="34" charset="0"/>
      <a:buNone/>
      <a:defRPr b="0" i="0" u="none" kern="1200" baseline="0">
        <a:solidFill>
          <a:schemeClr val="tx1"/>
        </a:solidFill>
        <a:latin typeface="Arial" panose="020B0704020202090204" pitchFamily="34" charset="0"/>
        <a:ea typeface="宋体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704020202090204" pitchFamily="34" charset="0"/>
      <a:buNone/>
      <a:defRPr b="0" i="0" u="none" kern="1200" baseline="0">
        <a:solidFill>
          <a:schemeClr val="tx1"/>
        </a:solidFill>
        <a:latin typeface="Arial" panose="020B0704020202090204" pitchFamily="34" charset="0"/>
        <a:ea typeface="宋体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704020202090204" pitchFamily="34" charset="0"/>
      <a:buNone/>
      <a:defRPr b="0" i="0" u="none" kern="1200" baseline="0">
        <a:solidFill>
          <a:schemeClr val="tx1"/>
        </a:solidFill>
        <a:latin typeface="Arial" panose="020B0704020202090204" pitchFamily="34" charset="0"/>
        <a:ea typeface="宋体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704020202090204" pitchFamily="34" charset="0"/>
      <a:buNone/>
      <a:defRPr b="0" i="0" u="none" kern="1200" baseline="0">
        <a:solidFill>
          <a:schemeClr val="tx1"/>
        </a:solidFill>
        <a:latin typeface="Arial" panose="020B0704020202090204" pitchFamily="34" charset="0"/>
        <a:ea typeface="宋体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704020202090204" pitchFamily="34" charset="0"/>
      <a:buNone/>
      <a:defRPr b="0" i="0" u="none" kern="1200" baseline="0">
        <a:solidFill>
          <a:schemeClr val="tx1"/>
        </a:solidFill>
        <a:latin typeface="Arial" panose="020B0704020202090204" pitchFamily="34" charset="0"/>
        <a:ea typeface="宋体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704020202090204" pitchFamily="34" charset="0"/>
      <a:buNone/>
      <a:defRPr b="0" i="0" u="none" kern="1200" baseline="0">
        <a:solidFill>
          <a:schemeClr val="tx1"/>
        </a:solidFill>
        <a:latin typeface="Arial" panose="020B0704020202090204" pitchFamily="34" charset="0"/>
        <a:ea typeface="宋体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704020202090204" pitchFamily="34" charset="0"/>
      <a:buNone/>
      <a:defRPr b="0" i="0" u="none" kern="1200" baseline="0">
        <a:solidFill>
          <a:schemeClr val="tx1"/>
        </a:solidFill>
        <a:latin typeface="Arial" panose="020B0704020202090204" pitchFamily="34" charset="0"/>
        <a:ea typeface="宋体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704020202090204" pitchFamily="34" charset="0"/>
      <a:buNone/>
      <a:defRPr b="0" i="0" u="none" kern="1200" baseline="0">
        <a:solidFill>
          <a:schemeClr val="tx1"/>
        </a:solidFill>
        <a:latin typeface="Arial" panose="020B0704020202090204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9" userDrawn="1">
          <p15:clr>
            <a:srgbClr val="A4A3A4"/>
          </p15:clr>
        </p15:guide>
        <p15:guide id="2" pos="3838" userDrawn="1">
          <p15:clr>
            <a:srgbClr val="A4A3A4"/>
          </p15:clr>
        </p15:guide>
        <p15:guide id="3" pos="7259" userDrawn="1">
          <p15:clr>
            <a:srgbClr val="A4A3A4"/>
          </p15:clr>
        </p15:guide>
        <p15:guide id="4" pos="3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25" d="100"/>
          <a:sy n="125" d="100"/>
        </p:scale>
        <p:origin x="1194" y="90"/>
      </p:cViewPr>
      <p:guideLst>
        <p:guide orient="horz" pos="2189"/>
        <p:guide pos="3838"/>
        <p:guide pos="7259"/>
        <p:guide pos="32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4" cy="45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notesMaster" Target="notesMasters/notesMaster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704020202090204" pitchFamily="34" charset="0"/>
              <a:buNone/>
              <a:defRPr sz="1200">
                <a:latin typeface="Arial" panose="020B070402020209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704020202090204" pitchFamily="34" charset="0"/>
              <a:buNone/>
              <a:defRPr>
                <a:latin typeface="Arial" panose="020B070402020209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8911CA40-D7CD-4CEA-BBCB-F96A4A27B60B}" type="datetime1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noFill/>
          </a:ln>
        </p:spPr>
      </p:sp>
      <p:sp>
        <p:nvSpPr>
          <p:cNvPr id="3077" name="备注占位符 4"/>
          <p:cNvSpPr>
            <a:spLocks noGrp="1" noRot="1" noChangeAspect="1"/>
          </p:cNvSpPr>
          <p:nvPr/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12700">
            <a:noFill/>
          </a:ln>
        </p:spPr>
        <p:txBody>
          <a:bodyPr anchor="ctr" anchorCtr="0"/>
          <a:p>
            <a:pPr lvl="0" defTabSz="0">
              <a:spcBef>
                <a:spcPct val="30000"/>
              </a:spcBef>
              <a:buFontTx/>
            </a:pPr>
            <a:r>
              <a:rPr lang="zh-CN" altLang="en-US" sz="1200" dirty="0"/>
              <a:t>单击此处编辑母版文本样式</a:t>
            </a:r>
            <a:endParaRPr lang="zh-CN" altLang="en-US" sz="1200" dirty="0"/>
          </a:p>
          <a:p>
            <a:pPr lvl="0" defTabSz="0">
              <a:spcBef>
                <a:spcPct val="30000"/>
              </a:spcBef>
              <a:buFontTx/>
            </a:pPr>
            <a:r>
              <a:rPr lang="zh-CN" altLang="en-US" sz="1200" dirty="0"/>
              <a:t>第二级</a:t>
            </a:r>
            <a:endParaRPr lang="zh-CN" altLang="en-US" sz="1200" dirty="0"/>
          </a:p>
          <a:p>
            <a:pPr lvl="0" defTabSz="0">
              <a:spcBef>
                <a:spcPct val="30000"/>
              </a:spcBef>
              <a:buFontTx/>
            </a:pPr>
            <a:r>
              <a:rPr lang="zh-CN" altLang="en-US" sz="1200" dirty="0"/>
              <a:t>第三级</a:t>
            </a:r>
            <a:endParaRPr lang="zh-CN" altLang="en-US" sz="1200" dirty="0"/>
          </a:p>
          <a:p>
            <a:pPr lvl="0" defTabSz="0">
              <a:spcBef>
                <a:spcPct val="30000"/>
              </a:spcBef>
              <a:buFontTx/>
            </a:pPr>
            <a:r>
              <a:rPr lang="zh-CN" altLang="en-US" sz="1200" dirty="0"/>
              <a:t>第四级</a:t>
            </a:r>
            <a:endParaRPr lang="zh-CN" altLang="en-US" sz="1200" dirty="0"/>
          </a:p>
          <a:p>
            <a:pPr lvl="0" defTabSz="0">
              <a:spcBef>
                <a:spcPct val="30000"/>
              </a:spcBef>
              <a:buFontTx/>
            </a:pPr>
            <a:r>
              <a:rPr lang="zh-CN" altLang="en-US" sz="1200" dirty="0"/>
              <a:t>第五级</a:t>
            </a:r>
            <a:endParaRPr lang="zh-CN" altLang="en-US" sz="1200" dirty="0"/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/>
          <a:lstStyle>
            <a:lvl1pPr>
              <a:buFont typeface="Arial" panose="020B0704020202090204" pitchFamily="34" charset="0"/>
              <a:buNone/>
              <a:defRPr sz="1200">
                <a:latin typeface="Arial" panose="020B070402020209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/>
          <a:lstStyle>
            <a:lvl1pPr algn="r"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799DB0EE-9D20-4931-B57F-5BEED19E9951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704020202090204" pitchFamily="34" charset="0"/>
        <a:ea typeface="+mn-ea"/>
        <a:cs typeface="+mn-cs"/>
      </a:defRPr>
    </a:lvl1pPr>
    <a:lvl2pPr marL="4572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704020202090204" pitchFamily="34" charset="0"/>
        <a:ea typeface="+mn-ea"/>
        <a:cs typeface="+mn-cs"/>
      </a:defRPr>
    </a:lvl2pPr>
    <a:lvl3pPr marL="9144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704020202090204" pitchFamily="34" charset="0"/>
        <a:ea typeface="+mn-ea"/>
        <a:cs typeface="+mn-cs"/>
      </a:defRPr>
    </a:lvl3pPr>
    <a:lvl4pPr marL="13716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704020202090204" pitchFamily="34" charset="0"/>
        <a:ea typeface="+mn-ea"/>
        <a:cs typeface="+mn-cs"/>
      </a:defRPr>
    </a:lvl4pPr>
    <a:lvl5pPr marL="18288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70402020209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548640" indent="0" algn="ctr">
              <a:buNone/>
              <a:defRPr/>
            </a:lvl2pPr>
            <a:lvl3pPr marL="1097280" indent="0" algn="ctr">
              <a:buNone/>
              <a:defRPr/>
            </a:lvl3pPr>
            <a:lvl4pPr marL="1645920" indent="0" algn="ctr">
              <a:buNone/>
              <a:defRPr/>
            </a:lvl4pPr>
            <a:lvl5pPr marL="2194560" indent="0" algn="ctr">
              <a:buNone/>
              <a:defRPr/>
            </a:lvl5pPr>
            <a:lvl6pPr marL="2743200" indent="0" algn="ctr">
              <a:buNone/>
              <a:defRPr/>
            </a:lvl6pPr>
            <a:lvl7pPr marL="3291840" indent="0" algn="ctr">
              <a:buNone/>
              <a:defRPr/>
            </a:lvl7pPr>
            <a:lvl8pPr marL="3840480" indent="0" algn="ctr">
              <a:buNone/>
              <a:defRPr/>
            </a:lvl8pPr>
            <a:lvl9pPr marL="4389120" indent="0" algn="ctr">
              <a:buNone/>
              <a:defRPr/>
            </a:lvl9pPr>
          </a:lstStyle>
          <a:p>
            <a:pPr fontAlgn="base"/>
            <a:r>
              <a:rPr lang="zh-CN" altLang="en-US" sz="3360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z="336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88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266"/>
            <a:ext cx="10363200" cy="1362074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7030"/>
            <a:ext cx="10363200" cy="1499236"/>
          </a:xfrm>
        </p:spPr>
        <p:txBody>
          <a:bodyPr anchor="b"/>
          <a:lstStyle>
            <a:lvl1pPr marL="0" indent="0">
              <a:buNone/>
              <a:defRPr sz="2400"/>
            </a:lvl1pPr>
            <a:lvl2pPr marL="548640" indent="0">
              <a:buNone/>
              <a:defRPr sz="2160"/>
            </a:lvl2pPr>
            <a:lvl3pPr marL="1097280" indent="0">
              <a:buNone/>
              <a:defRPr sz="1920"/>
            </a:lvl3pPr>
            <a:lvl4pPr marL="1645920" indent="0">
              <a:buNone/>
              <a:defRPr sz="1680"/>
            </a:lvl4pPr>
            <a:lvl5pPr marL="2194560" indent="0">
              <a:buNone/>
              <a:defRPr sz="1680"/>
            </a:lvl5pPr>
            <a:lvl6pPr marL="2743200" indent="0">
              <a:buNone/>
              <a:defRPr sz="1680"/>
            </a:lvl6pPr>
            <a:lvl7pPr marL="3291840" indent="0">
              <a:buNone/>
              <a:defRPr sz="1680"/>
            </a:lvl7pPr>
            <a:lvl8pPr marL="3840480" indent="0">
              <a:buNone/>
              <a:defRPr sz="1680"/>
            </a:lvl8pPr>
            <a:lvl9pPr marL="4389120" indent="0">
              <a:buNone/>
              <a:defRPr sz="168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6280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 fontAlgn="base"/>
            <a:r>
              <a:rPr lang="zh-CN" altLang="en-US" sz="336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88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2160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216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6280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 fontAlgn="base"/>
            <a:r>
              <a:rPr lang="zh-CN" altLang="en-US" sz="336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88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2160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216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430"/>
            <a:ext cx="5386917" cy="640080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 fontAlgn="base"/>
            <a:r>
              <a:rPr lang="zh-CN" altLang="en-US" sz="288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5510"/>
            <a:ext cx="5386917" cy="3950970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 fontAlgn="base"/>
            <a:r>
              <a:rPr lang="zh-CN" altLang="en-US" sz="288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2160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1920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192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430"/>
            <a:ext cx="5389033" cy="640080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 fontAlgn="base"/>
            <a:r>
              <a:rPr lang="zh-CN" altLang="en-US" sz="288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5510"/>
            <a:ext cx="5389033" cy="3950970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 fontAlgn="base"/>
            <a:r>
              <a:rPr lang="zh-CN" altLang="en-US" sz="288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2160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1920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192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2416"/>
            <a:ext cx="4011084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2416"/>
            <a:ext cx="6815667" cy="5854064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 fontAlgn="base"/>
            <a:r>
              <a:rPr lang="zh-CN" altLang="en-US" sz="384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336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2880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4466"/>
            <a:ext cx="4011084" cy="4692014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 fontAlgn="base"/>
            <a:r>
              <a:rPr lang="zh-CN" altLang="en-US" sz="168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7690"/>
          </a:xfrm>
        </p:spPr>
        <p:txBody>
          <a:bodyPr anchor="b"/>
          <a:lstStyle>
            <a:lvl1pPr algn="l">
              <a:defRPr sz="24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3410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Verdana" panose="020B06040305040B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8290"/>
            <a:ext cx="7315200" cy="803910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 fontAlgn="base"/>
            <a:r>
              <a:rPr lang="zh-CN" altLang="en-US" sz="168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z="336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88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320"/>
            <a:ext cx="2743200" cy="5852160"/>
          </a:xfrm>
        </p:spPr>
        <p:txBody>
          <a:bodyPr vert="eaVert"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320"/>
            <a:ext cx="8026400" cy="5852160"/>
          </a:xfrm>
        </p:spPr>
        <p:txBody>
          <a:bodyPr vert="eaVert"/>
          <a:lstStyle/>
          <a:p>
            <a:pPr lvl="0" fontAlgn="base"/>
            <a:r>
              <a:rPr lang="zh-CN" altLang="en-US" sz="336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88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143000"/>
          </a:xfrm>
        </p:spPr>
        <p:txBody>
          <a:bodyPr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548640" indent="0" algn="ctr">
              <a:buNone/>
              <a:defRPr/>
            </a:lvl2pPr>
            <a:lvl3pPr marL="1097280" indent="0" algn="ctr">
              <a:buNone/>
              <a:defRPr/>
            </a:lvl3pPr>
            <a:lvl4pPr marL="1645920" indent="0" algn="ctr">
              <a:buNone/>
              <a:defRPr/>
            </a:lvl4pPr>
            <a:lvl5pPr marL="2194560" indent="0" algn="ctr">
              <a:buNone/>
              <a:defRPr/>
            </a:lvl5pPr>
            <a:lvl6pPr marL="2743200" indent="0" algn="ctr">
              <a:buNone/>
              <a:defRPr/>
            </a:lvl6pPr>
            <a:lvl7pPr marL="3291840" indent="0" algn="ctr">
              <a:buNone/>
              <a:defRPr/>
            </a:lvl7pPr>
            <a:lvl8pPr marL="3840480" indent="0" algn="ctr">
              <a:buNone/>
              <a:defRPr/>
            </a:lvl8pPr>
            <a:lvl9pPr marL="4389120" indent="0" algn="ctr">
              <a:buNone/>
              <a:defRPr/>
            </a:lvl9pPr>
          </a:lstStyle>
          <a:p>
            <a:pPr fontAlgn="base"/>
            <a:r>
              <a:rPr lang="zh-CN" altLang="en-US" sz="3360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z="336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88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266"/>
            <a:ext cx="10363200" cy="1362074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7030"/>
            <a:ext cx="10363200" cy="1499236"/>
          </a:xfrm>
        </p:spPr>
        <p:txBody>
          <a:bodyPr anchor="b"/>
          <a:lstStyle>
            <a:lvl1pPr marL="0" indent="0">
              <a:buNone/>
              <a:defRPr sz="2400"/>
            </a:lvl1pPr>
            <a:lvl2pPr marL="548640" indent="0">
              <a:buNone/>
              <a:defRPr sz="2160"/>
            </a:lvl2pPr>
            <a:lvl3pPr marL="1097280" indent="0">
              <a:buNone/>
              <a:defRPr sz="1920"/>
            </a:lvl3pPr>
            <a:lvl4pPr marL="1645920" indent="0">
              <a:buNone/>
              <a:defRPr sz="1680"/>
            </a:lvl4pPr>
            <a:lvl5pPr marL="2194560" indent="0">
              <a:buNone/>
              <a:defRPr sz="1680"/>
            </a:lvl5pPr>
            <a:lvl6pPr marL="2743200" indent="0">
              <a:buNone/>
              <a:defRPr sz="1680"/>
            </a:lvl6pPr>
            <a:lvl7pPr marL="3291840" indent="0">
              <a:buNone/>
              <a:defRPr sz="1680"/>
            </a:lvl7pPr>
            <a:lvl8pPr marL="3840480" indent="0">
              <a:buNone/>
              <a:defRPr sz="1680"/>
            </a:lvl8pPr>
            <a:lvl9pPr marL="4389120" indent="0">
              <a:buNone/>
              <a:defRPr sz="168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6280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 fontAlgn="base"/>
            <a:r>
              <a:rPr lang="zh-CN" altLang="en-US" sz="336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88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2160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216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6280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 fontAlgn="base"/>
            <a:r>
              <a:rPr lang="zh-CN" altLang="en-US" sz="336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88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2160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216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430"/>
            <a:ext cx="5386917" cy="640080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 fontAlgn="base"/>
            <a:r>
              <a:rPr lang="zh-CN" altLang="en-US" sz="288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5510"/>
            <a:ext cx="5386917" cy="3950970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 fontAlgn="base"/>
            <a:r>
              <a:rPr lang="zh-CN" altLang="en-US" sz="288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2160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1920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192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430"/>
            <a:ext cx="5389033" cy="640080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 fontAlgn="base"/>
            <a:r>
              <a:rPr lang="zh-CN" altLang="en-US" sz="288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5510"/>
            <a:ext cx="5389033" cy="3950970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 fontAlgn="base"/>
            <a:r>
              <a:rPr lang="zh-CN" altLang="en-US" sz="288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2160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1920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192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2416"/>
            <a:ext cx="4011084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2416"/>
            <a:ext cx="6815667" cy="5854064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 fontAlgn="base"/>
            <a:r>
              <a:rPr lang="zh-CN" altLang="en-US" sz="384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336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2880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4466"/>
            <a:ext cx="4011084" cy="4692014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 fontAlgn="base"/>
            <a:r>
              <a:rPr lang="zh-CN" altLang="en-US" sz="168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7690"/>
          </a:xfrm>
        </p:spPr>
        <p:txBody>
          <a:bodyPr anchor="b"/>
          <a:lstStyle>
            <a:lvl1pPr algn="l">
              <a:defRPr sz="24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3410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Verdana" panose="020B06040305040B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8290"/>
            <a:ext cx="7315200" cy="803910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 fontAlgn="base"/>
            <a:r>
              <a:rPr lang="zh-CN" altLang="en-US" sz="168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z="336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88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320"/>
            <a:ext cx="2743200" cy="5852160"/>
          </a:xfrm>
        </p:spPr>
        <p:txBody>
          <a:bodyPr vert="eaVert"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320"/>
            <a:ext cx="8026400" cy="5852160"/>
          </a:xfrm>
        </p:spPr>
        <p:txBody>
          <a:bodyPr vert="eaVert"/>
          <a:lstStyle/>
          <a:p>
            <a:pPr lvl="0" fontAlgn="base"/>
            <a:r>
              <a:rPr lang="zh-CN" altLang="en-US" sz="336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88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143000"/>
          </a:xfrm>
        </p:spPr>
        <p:txBody>
          <a:bodyPr/>
          <a:lstStyle/>
          <a:p>
            <a:pPr fontAlgn="base"/>
            <a:r>
              <a:rPr lang="zh-CN" altLang="en-US" sz="432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 fontAlgn="base"/>
            <a:r>
              <a:rPr lang="zh-CN" altLang="zh-CN" sz="4320" strike="noStrike" noProof="1" dirty="0"/>
              <a:t>单击此处编辑母版标题样式</a:t>
            </a:r>
            <a:endParaRPr lang="zh-CN" altLang="zh-CN" strike="noStrike" noProof="1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r>
              <a:rPr lang="zh-CN" altLang="zh-CN" sz="3360" strike="noStrike" noProof="1" dirty="0"/>
              <a:t>单击此处编辑母版文本样式</a:t>
            </a:r>
            <a:endParaRPr lang="zh-CN" altLang="zh-CN" strike="noStrike" noProof="1" dirty="0"/>
          </a:p>
          <a:p>
            <a:pPr lvl="1" fontAlgn="base"/>
            <a:r>
              <a:rPr lang="zh-CN" altLang="zh-CN" sz="2880" strike="noStrike" noProof="1" dirty="0"/>
              <a:t>第二级</a:t>
            </a:r>
            <a:endParaRPr lang="zh-CN" altLang="zh-CN" strike="noStrike" noProof="1" dirty="0"/>
          </a:p>
          <a:p>
            <a:pPr lvl="2" fontAlgn="base"/>
            <a:r>
              <a:rPr lang="zh-CN" altLang="zh-CN" strike="noStrike" noProof="1" dirty="0"/>
              <a:t>第三级</a:t>
            </a:r>
            <a:endParaRPr lang="zh-CN" altLang="zh-CN" strike="noStrike" noProof="1" dirty="0"/>
          </a:p>
          <a:p>
            <a:pPr lvl="3" fontAlgn="base"/>
            <a:r>
              <a:rPr lang="zh-CN" altLang="zh-CN" strike="noStrike" noProof="1" dirty="0"/>
              <a:t>第四级</a:t>
            </a:r>
            <a:endParaRPr lang="zh-CN" altLang="zh-CN" strike="noStrike" noProof="1" dirty="0"/>
          </a:p>
          <a:p>
            <a:pPr lvl="4" fontAlgn="base"/>
            <a:r>
              <a:rPr lang="zh-CN" altLang="zh-CN" strike="noStrike" noProof="1" dirty="0"/>
              <a:t>第五级</a:t>
            </a:r>
            <a:endParaRPr lang="zh-CN" altLang="zh-CN" strike="noStrike" noProof="1" dirty="0"/>
          </a:p>
        </p:txBody>
      </p:sp>
      <p:sp>
        <p:nvSpPr>
          <p:cNvPr id="1028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ctr">
              <a:buFont typeface="Arial" panose="020B0704020202090204" pitchFamily="34" charset="0"/>
              <a:buNone/>
              <a:defRPr sz="1440">
                <a:solidFill>
                  <a:srgbClr val="898989"/>
                </a:solidFill>
                <a:latin typeface="Arial" panose="020B070402020209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1029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r">
              <a:defRPr sz="1440">
                <a:solidFill>
                  <a:srgbClr val="898989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2054" name="灯片编号占位符 5"/>
          <p:cNvSpPr>
            <a:spLocks noChangeArrowheads="1"/>
          </p:cNvSpPr>
          <p:nvPr/>
        </p:nvSpPr>
        <p:spPr bwMode="auto">
          <a:xfrm>
            <a:off x="6350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704020202090204" pitchFamily="34" charset="0"/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704020202090204" pitchFamily="34" charset="0"/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704020202090204" pitchFamily="34" charset="0"/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704020202090204" pitchFamily="34" charset="0"/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28BD94F1-AC0C-4E1B-BD32-EA4437AE0AFA}" type="slidenum">
              <a:rPr kumimoji="0" lang="zh-CN" altLang="en-US" sz="216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" panose="020B06040305040B0204" pitchFamily="34" charset="0"/>
                <a:ea typeface="微软雅黑" pitchFamily="34" charset="-122"/>
                <a:cs typeface="+mn-cs"/>
                <a:sym typeface="微软雅黑" pitchFamily="34" charset="-122"/>
              </a:rPr>
            </a:fld>
            <a:endParaRPr kumimoji="0" lang="zh-CN" altLang="en-US" sz="216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Verdana" panose="020B06040305040B0204" pitchFamily="34" charset="0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1097280" indent="-1097280" algn="l" rtl="0" eaLnBrk="0" fontAlgn="base" hangingPunct="0">
        <a:spcBef>
          <a:spcPct val="0"/>
        </a:spcBef>
        <a:spcAft>
          <a:spcPct val="0"/>
        </a:spcAft>
        <a:defRPr sz="4320" b="1">
          <a:solidFill>
            <a:schemeClr val="tx1"/>
          </a:solidFill>
          <a:latin typeface="+mj-lt"/>
          <a:ea typeface="+mj-ea"/>
          <a:cs typeface="+mj-cs"/>
          <a:sym typeface="Verdana" panose="020B06040305040B0204" pitchFamily="34" charset="0"/>
        </a:defRPr>
      </a:lvl1pPr>
      <a:lvl2pPr marL="914400" indent="-9144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2pPr>
      <a:lvl3pPr marL="914400" indent="-9144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3pPr>
      <a:lvl4pPr marL="914400" indent="-9144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4pPr>
      <a:lvl5pPr marL="914400" indent="-9144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5pPr>
      <a:lvl6pPr marL="1371600" indent="-9144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6pPr>
      <a:lvl7pPr marL="1828800" indent="-9144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7pPr>
      <a:lvl8pPr marL="2286000" indent="-9144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8pPr>
      <a:lvl9pPr marL="2743200" indent="-9144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9pPr>
    </p:titleStyle>
    <p:bodyStyle>
      <a:lvl1pPr marL="411480" indent="-411480" algn="l" rtl="0" eaLnBrk="0" fontAlgn="base" hangingPunct="0">
        <a:spcBef>
          <a:spcPct val="24000"/>
        </a:spcBef>
        <a:spcAft>
          <a:spcPct val="0"/>
        </a:spcAft>
        <a:buFont typeface="Arial" panose="020B0704020202090204" pitchFamily="34" charset="0"/>
        <a:buChar char="•"/>
        <a:defRPr sz="3360">
          <a:solidFill>
            <a:schemeClr val="tx1"/>
          </a:solidFill>
          <a:latin typeface="+mn-lt"/>
          <a:ea typeface="+mn-ea"/>
          <a:cs typeface="+mn-cs"/>
          <a:sym typeface="Verdana" panose="020B06040305040B0204" pitchFamily="34" charset="0"/>
        </a:defRPr>
      </a:lvl1pPr>
      <a:lvl2pPr marL="891540" indent="-342900" algn="l" rtl="0" eaLnBrk="0" fontAlgn="base" hangingPunct="0">
        <a:spcBef>
          <a:spcPct val="24000"/>
        </a:spcBef>
        <a:spcAft>
          <a:spcPct val="0"/>
        </a:spcAft>
        <a:buFont typeface="Arial" panose="020B0704020202090204" pitchFamily="34" charset="0"/>
        <a:buChar char="–"/>
        <a:defRPr sz="2880"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2pPr>
      <a:lvl3pPr marL="1371600" indent="-274320" algn="l" rtl="0" eaLnBrk="0" fontAlgn="base" hangingPunct="0">
        <a:spcBef>
          <a:spcPct val="24000"/>
        </a:spcBef>
        <a:spcAft>
          <a:spcPct val="0"/>
        </a:spcAft>
        <a:buFont typeface="Arial" panose="020B070402020209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3pPr>
      <a:lvl4pPr marL="1920240" indent="-274320" algn="l" rtl="0" eaLnBrk="0" fontAlgn="base" hangingPunct="0">
        <a:spcBef>
          <a:spcPct val="24000"/>
        </a:spcBef>
        <a:spcAft>
          <a:spcPct val="0"/>
        </a:spcAft>
        <a:buFont typeface="Arial" panose="020B0704020202090204" pitchFamily="34" charset="0"/>
        <a:buChar char="–"/>
        <a:defRPr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4pPr>
      <a:lvl5pPr marL="2468880" indent="-274320" algn="l" rtl="0" eaLnBrk="0" fontAlgn="base" hangingPunct="0">
        <a:spcBef>
          <a:spcPct val="24000"/>
        </a:spcBef>
        <a:spcAft>
          <a:spcPct val="0"/>
        </a:spcAft>
        <a:buFont typeface="Arial" panose="020B0704020202090204" pitchFamily="34" charset="0"/>
        <a:buChar char="»"/>
        <a:defRPr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5pPr>
      <a:lvl6pPr marL="3017520" indent="-274320" algn="l" rtl="0" fontAlgn="base">
        <a:spcBef>
          <a:spcPct val="24000"/>
        </a:spcBef>
        <a:spcAft>
          <a:spcPct val="0"/>
        </a:spcAft>
        <a:buFont typeface="Arial" panose="020B0704020202090204" pitchFamily="34" charset="0"/>
        <a:buChar char="»"/>
        <a:defRPr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6pPr>
      <a:lvl7pPr marL="3566160" indent="-274320" algn="l" rtl="0" fontAlgn="base">
        <a:spcBef>
          <a:spcPct val="24000"/>
        </a:spcBef>
        <a:spcAft>
          <a:spcPct val="0"/>
        </a:spcAft>
        <a:buFont typeface="Arial" panose="020B0704020202090204" pitchFamily="34" charset="0"/>
        <a:buChar char="»"/>
        <a:defRPr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7pPr>
      <a:lvl8pPr marL="4114800" indent="-274320" algn="l" rtl="0" fontAlgn="base">
        <a:spcBef>
          <a:spcPct val="24000"/>
        </a:spcBef>
        <a:spcAft>
          <a:spcPct val="0"/>
        </a:spcAft>
        <a:buFont typeface="Arial" panose="020B0704020202090204" pitchFamily="34" charset="0"/>
        <a:buChar char="»"/>
        <a:defRPr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8pPr>
      <a:lvl9pPr marL="4663440" indent="-274320" algn="l" rtl="0" fontAlgn="base">
        <a:spcBef>
          <a:spcPct val="24000"/>
        </a:spcBef>
        <a:spcAft>
          <a:spcPct val="0"/>
        </a:spcAft>
        <a:buFont typeface="Arial" panose="020B0704020202090204" pitchFamily="34" charset="0"/>
        <a:buChar char="»"/>
        <a:defRPr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9pPr>
    </p:bodyStyle>
    <p:otherStyle>
      <a:defPPr>
        <a:defRPr lang="zh-CN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 fontAlgn="base"/>
            <a:r>
              <a:rPr lang="zh-CN" altLang="zh-CN" sz="4320" strike="noStrike" noProof="1" dirty="0"/>
              <a:t>单击此处编辑母版标题样式</a:t>
            </a:r>
            <a:endParaRPr lang="zh-CN" altLang="zh-CN" strike="noStrike" noProof="1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r>
              <a:rPr lang="zh-CN" altLang="zh-CN" sz="3360" strike="noStrike" noProof="1" dirty="0"/>
              <a:t>单击此处编辑母版文本样式</a:t>
            </a:r>
            <a:endParaRPr lang="zh-CN" altLang="zh-CN" strike="noStrike" noProof="1" dirty="0"/>
          </a:p>
          <a:p>
            <a:pPr lvl="1" fontAlgn="base"/>
            <a:r>
              <a:rPr lang="zh-CN" altLang="zh-CN" sz="2880" strike="noStrike" noProof="1" dirty="0"/>
              <a:t>第二级</a:t>
            </a:r>
            <a:endParaRPr lang="zh-CN" altLang="zh-CN" strike="noStrike" noProof="1" dirty="0"/>
          </a:p>
          <a:p>
            <a:pPr lvl="2" fontAlgn="base"/>
            <a:r>
              <a:rPr lang="zh-CN" altLang="zh-CN" strike="noStrike" noProof="1" dirty="0"/>
              <a:t>第三级</a:t>
            </a:r>
            <a:endParaRPr lang="zh-CN" altLang="zh-CN" strike="noStrike" noProof="1" dirty="0"/>
          </a:p>
          <a:p>
            <a:pPr lvl="3" fontAlgn="base"/>
            <a:r>
              <a:rPr lang="zh-CN" altLang="zh-CN" strike="noStrike" noProof="1" dirty="0"/>
              <a:t>第四级</a:t>
            </a:r>
            <a:endParaRPr lang="zh-CN" altLang="zh-CN" strike="noStrike" noProof="1" dirty="0"/>
          </a:p>
          <a:p>
            <a:pPr lvl="4" fontAlgn="base"/>
            <a:r>
              <a:rPr lang="zh-CN" altLang="zh-CN" strike="noStrike" noProof="1" dirty="0"/>
              <a:t>第五级</a:t>
            </a:r>
            <a:endParaRPr lang="zh-CN" altLang="zh-CN" strike="noStrike" noProof="1" dirty="0"/>
          </a:p>
        </p:txBody>
      </p:sp>
      <p:sp>
        <p:nvSpPr>
          <p:cNvPr id="1028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ctr">
              <a:buFont typeface="Arial" panose="020B0704020202090204" pitchFamily="34" charset="0"/>
              <a:buNone/>
              <a:defRPr sz="1440">
                <a:solidFill>
                  <a:srgbClr val="898989"/>
                </a:solidFill>
                <a:latin typeface="Arial" panose="020B070402020209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1029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r">
              <a:defRPr sz="1440">
                <a:solidFill>
                  <a:srgbClr val="898989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427C4520-54B4-4347-853A-DFFB2E5A354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2054" name="灯片编号占位符 5"/>
          <p:cNvSpPr>
            <a:spLocks noChangeArrowheads="1"/>
          </p:cNvSpPr>
          <p:nvPr/>
        </p:nvSpPr>
        <p:spPr bwMode="auto">
          <a:xfrm>
            <a:off x="6350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704020202090204" pitchFamily="34" charset="0"/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704020202090204" pitchFamily="34" charset="0"/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704020202090204" pitchFamily="34" charset="0"/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704020202090204" pitchFamily="34" charset="0"/>
              <a:defRPr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  <a:defRPr/>
            </a:pPr>
            <a:fld id="{28BD94F1-AC0C-4E1B-BD32-EA4437AE0AFA}" type="slidenum">
              <a:rPr kumimoji="0" lang="zh-CN" altLang="en-US" sz="216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" panose="020B06040305040B0204" pitchFamily="34" charset="0"/>
                <a:ea typeface="微软雅黑" pitchFamily="34" charset="-122"/>
                <a:cs typeface="+mn-cs"/>
                <a:sym typeface="微软雅黑" pitchFamily="34" charset="-122"/>
              </a:rPr>
            </a:fld>
            <a:endParaRPr kumimoji="0" lang="zh-CN" altLang="en-US" sz="216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Verdana" panose="020B06040305040B0204" pitchFamily="34" charset="0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marL="1097280" indent="-1097280" algn="l" rtl="0" eaLnBrk="0" fontAlgn="base" hangingPunct="0">
        <a:spcBef>
          <a:spcPct val="0"/>
        </a:spcBef>
        <a:spcAft>
          <a:spcPct val="0"/>
        </a:spcAft>
        <a:defRPr sz="4320" b="1">
          <a:solidFill>
            <a:schemeClr val="tx1"/>
          </a:solidFill>
          <a:latin typeface="+mj-lt"/>
          <a:ea typeface="+mj-ea"/>
          <a:cs typeface="+mj-cs"/>
          <a:sym typeface="Verdana" panose="020B06040305040B0204" pitchFamily="34" charset="0"/>
        </a:defRPr>
      </a:lvl1pPr>
      <a:lvl2pPr marL="914400" indent="-9144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2pPr>
      <a:lvl3pPr marL="914400" indent="-9144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3pPr>
      <a:lvl4pPr marL="914400" indent="-9144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4pPr>
      <a:lvl5pPr marL="914400" indent="-9144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5pPr>
      <a:lvl6pPr marL="1371600" indent="-9144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6pPr>
      <a:lvl7pPr marL="1828800" indent="-9144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7pPr>
      <a:lvl8pPr marL="2286000" indent="-9144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8pPr>
      <a:lvl9pPr marL="2743200" indent="-9144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Verdana" panose="020B06040305040B0204" pitchFamily="34" charset="0"/>
          <a:ea typeface="微软雅黑" pitchFamily="34" charset="-122"/>
          <a:sym typeface="Verdana" panose="020B06040305040B0204" pitchFamily="34" charset="0"/>
        </a:defRPr>
      </a:lvl9pPr>
    </p:titleStyle>
    <p:bodyStyle>
      <a:lvl1pPr marL="411480" indent="-411480" algn="l" rtl="0" eaLnBrk="0" fontAlgn="base" hangingPunct="0">
        <a:spcBef>
          <a:spcPct val="24000"/>
        </a:spcBef>
        <a:spcAft>
          <a:spcPct val="0"/>
        </a:spcAft>
        <a:buFont typeface="Arial" panose="020B0704020202090204" pitchFamily="34" charset="0"/>
        <a:buChar char="•"/>
        <a:defRPr sz="3360">
          <a:solidFill>
            <a:schemeClr val="tx1"/>
          </a:solidFill>
          <a:latin typeface="+mn-lt"/>
          <a:ea typeface="+mn-ea"/>
          <a:cs typeface="+mn-cs"/>
          <a:sym typeface="Verdana" panose="020B06040305040B0204" pitchFamily="34" charset="0"/>
        </a:defRPr>
      </a:lvl1pPr>
      <a:lvl2pPr marL="891540" indent="-342900" algn="l" rtl="0" eaLnBrk="0" fontAlgn="base" hangingPunct="0">
        <a:spcBef>
          <a:spcPct val="24000"/>
        </a:spcBef>
        <a:spcAft>
          <a:spcPct val="0"/>
        </a:spcAft>
        <a:buFont typeface="Arial" panose="020B0704020202090204" pitchFamily="34" charset="0"/>
        <a:buChar char="–"/>
        <a:defRPr sz="2880"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2pPr>
      <a:lvl3pPr marL="1371600" indent="-274320" algn="l" rtl="0" eaLnBrk="0" fontAlgn="base" hangingPunct="0">
        <a:spcBef>
          <a:spcPct val="24000"/>
        </a:spcBef>
        <a:spcAft>
          <a:spcPct val="0"/>
        </a:spcAft>
        <a:buFont typeface="Arial" panose="020B070402020209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3pPr>
      <a:lvl4pPr marL="1920240" indent="-274320" algn="l" rtl="0" eaLnBrk="0" fontAlgn="base" hangingPunct="0">
        <a:spcBef>
          <a:spcPct val="24000"/>
        </a:spcBef>
        <a:spcAft>
          <a:spcPct val="0"/>
        </a:spcAft>
        <a:buFont typeface="Arial" panose="020B0704020202090204" pitchFamily="34" charset="0"/>
        <a:buChar char="–"/>
        <a:defRPr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4pPr>
      <a:lvl5pPr marL="2468880" indent="-274320" algn="l" rtl="0" eaLnBrk="0" fontAlgn="base" hangingPunct="0">
        <a:spcBef>
          <a:spcPct val="24000"/>
        </a:spcBef>
        <a:spcAft>
          <a:spcPct val="0"/>
        </a:spcAft>
        <a:buFont typeface="Arial" panose="020B0704020202090204" pitchFamily="34" charset="0"/>
        <a:buChar char="»"/>
        <a:defRPr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5pPr>
      <a:lvl6pPr marL="3017520" indent="-274320" algn="l" rtl="0" fontAlgn="base">
        <a:spcBef>
          <a:spcPct val="24000"/>
        </a:spcBef>
        <a:spcAft>
          <a:spcPct val="0"/>
        </a:spcAft>
        <a:buFont typeface="Arial" panose="020B0704020202090204" pitchFamily="34" charset="0"/>
        <a:buChar char="»"/>
        <a:defRPr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6pPr>
      <a:lvl7pPr marL="3566160" indent="-274320" algn="l" rtl="0" fontAlgn="base">
        <a:spcBef>
          <a:spcPct val="24000"/>
        </a:spcBef>
        <a:spcAft>
          <a:spcPct val="0"/>
        </a:spcAft>
        <a:buFont typeface="Arial" panose="020B0704020202090204" pitchFamily="34" charset="0"/>
        <a:buChar char="»"/>
        <a:defRPr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7pPr>
      <a:lvl8pPr marL="4114800" indent="-274320" algn="l" rtl="0" fontAlgn="base">
        <a:spcBef>
          <a:spcPct val="24000"/>
        </a:spcBef>
        <a:spcAft>
          <a:spcPct val="0"/>
        </a:spcAft>
        <a:buFont typeface="Arial" panose="020B0704020202090204" pitchFamily="34" charset="0"/>
        <a:buChar char="»"/>
        <a:defRPr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8pPr>
      <a:lvl9pPr marL="4663440" indent="-274320" algn="l" rtl="0" fontAlgn="base">
        <a:spcBef>
          <a:spcPct val="24000"/>
        </a:spcBef>
        <a:spcAft>
          <a:spcPct val="0"/>
        </a:spcAft>
        <a:buFont typeface="Arial" panose="020B0704020202090204" pitchFamily="34" charset="0"/>
        <a:buChar char="»"/>
        <a:defRPr>
          <a:solidFill>
            <a:schemeClr val="tx1"/>
          </a:solidFill>
          <a:latin typeface="+mn-lt"/>
          <a:ea typeface="+mn-ea"/>
          <a:sym typeface="Verdana" panose="020B06040305040B0204" pitchFamily="34" charset="0"/>
        </a:defRPr>
      </a:lvl9pPr>
    </p:bodyStyle>
    <p:otherStyle>
      <a:defPPr>
        <a:defRPr lang="zh-CN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6" Type="http://schemas.openxmlformats.org/officeDocument/2006/relationships/tags" Target="../tags/tag3.xml"/><Relationship Id="rId5" Type="http://schemas.openxmlformats.org/officeDocument/2006/relationships/image" Target="../media/image3.png"/><Relationship Id="rId4" Type="http://schemas.openxmlformats.org/officeDocument/2006/relationships/tags" Target="../tags/tag2.xml"/><Relationship Id="rId3" Type="http://schemas.openxmlformats.org/officeDocument/2006/relationships/image" Target="../media/image2.png"/><Relationship Id="rId2" Type="http://schemas.openxmlformats.org/officeDocument/2006/relationships/tags" Target="../tags/tag1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4.png"/><Relationship Id="rId7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tags" Target="../tags/tag5.xml"/><Relationship Id="rId4" Type="http://schemas.openxmlformats.org/officeDocument/2006/relationships/image" Target="../media/image2.png"/><Relationship Id="rId3" Type="http://schemas.openxmlformats.org/officeDocument/2006/relationships/tags" Target="../tags/tag4.xml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4.png"/><Relationship Id="rId7" Type="http://schemas.openxmlformats.org/officeDocument/2006/relationships/tags" Target="../tags/tag9.xml"/><Relationship Id="rId6" Type="http://schemas.openxmlformats.org/officeDocument/2006/relationships/image" Target="../media/image3.png"/><Relationship Id="rId5" Type="http://schemas.openxmlformats.org/officeDocument/2006/relationships/tags" Target="../tags/tag8.xml"/><Relationship Id="rId4" Type="http://schemas.openxmlformats.org/officeDocument/2006/relationships/image" Target="../media/image2.png"/><Relationship Id="rId3" Type="http://schemas.openxmlformats.org/officeDocument/2006/relationships/tags" Target="../tags/tag7.xml"/><Relationship Id="rId2" Type="http://schemas.openxmlformats.org/officeDocument/2006/relationships/image" Target="../media/image8.pn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4.png"/><Relationship Id="rId7" Type="http://schemas.openxmlformats.org/officeDocument/2006/relationships/tags" Target="../tags/tag12.xml"/><Relationship Id="rId6" Type="http://schemas.openxmlformats.org/officeDocument/2006/relationships/image" Target="../media/image3.png"/><Relationship Id="rId5" Type="http://schemas.openxmlformats.org/officeDocument/2006/relationships/tags" Target="../tags/tag11.xml"/><Relationship Id="rId4" Type="http://schemas.openxmlformats.org/officeDocument/2006/relationships/image" Target="../media/image2.png"/><Relationship Id="rId3" Type="http://schemas.openxmlformats.org/officeDocument/2006/relationships/tags" Target="../tags/tag10.xml"/><Relationship Id="rId2" Type="http://schemas.openxmlformats.org/officeDocument/2006/relationships/image" Target="../media/image8.pn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6" Type="http://schemas.openxmlformats.org/officeDocument/2006/relationships/tags" Target="../tags/tag15.xml"/><Relationship Id="rId5" Type="http://schemas.openxmlformats.org/officeDocument/2006/relationships/image" Target="../media/image3.png"/><Relationship Id="rId4" Type="http://schemas.openxmlformats.org/officeDocument/2006/relationships/tags" Target="../tags/tag14.xml"/><Relationship Id="rId3" Type="http://schemas.openxmlformats.org/officeDocument/2006/relationships/image" Target="../media/image2.png"/><Relationship Id="rId2" Type="http://schemas.openxmlformats.org/officeDocument/2006/relationships/tags" Target="../tags/tag13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image" Target="../media/image4.png"/><Relationship Id="rId7" Type="http://schemas.openxmlformats.org/officeDocument/2006/relationships/tags" Target="../tags/tag18.xml"/><Relationship Id="rId6" Type="http://schemas.openxmlformats.org/officeDocument/2006/relationships/image" Target="../media/image3.png"/><Relationship Id="rId5" Type="http://schemas.openxmlformats.org/officeDocument/2006/relationships/tags" Target="../tags/tag17.xml"/><Relationship Id="rId4" Type="http://schemas.openxmlformats.org/officeDocument/2006/relationships/image" Target="../media/image2.png"/><Relationship Id="rId3" Type="http://schemas.openxmlformats.org/officeDocument/2006/relationships/tags" Target="../tags/tag16.xml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21.xml"/><Relationship Id="rId8" Type="http://schemas.openxmlformats.org/officeDocument/2006/relationships/image" Target="../media/image3.png"/><Relationship Id="rId7" Type="http://schemas.openxmlformats.org/officeDocument/2006/relationships/tags" Target="../tags/tag20.xml"/><Relationship Id="rId6" Type="http://schemas.openxmlformats.org/officeDocument/2006/relationships/image" Target="../media/image2.png"/><Relationship Id="rId5" Type="http://schemas.openxmlformats.org/officeDocument/2006/relationships/tags" Target="../tags/tag19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1" Type="http://schemas.openxmlformats.org/officeDocument/2006/relationships/slideLayout" Target="../slideLayouts/slideLayout12.xml"/><Relationship Id="rId10" Type="http://schemas.openxmlformats.org/officeDocument/2006/relationships/image" Target="../media/image4.png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4.png"/><Relationship Id="rId7" Type="http://schemas.openxmlformats.org/officeDocument/2006/relationships/tags" Target="../tags/tag24.xml"/><Relationship Id="rId6" Type="http://schemas.openxmlformats.org/officeDocument/2006/relationships/image" Target="../media/image3.png"/><Relationship Id="rId5" Type="http://schemas.openxmlformats.org/officeDocument/2006/relationships/tags" Target="../tags/tag23.xml"/><Relationship Id="rId4" Type="http://schemas.openxmlformats.org/officeDocument/2006/relationships/image" Target="../media/image2.png"/><Relationship Id="rId3" Type="http://schemas.openxmlformats.org/officeDocument/2006/relationships/tags" Target="../tags/tag22.xml"/><Relationship Id="rId2" Type="http://schemas.openxmlformats.org/officeDocument/2006/relationships/image" Target="../media/image12.jpeg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6" Type="http://schemas.openxmlformats.org/officeDocument/2006/relationships/tags" Target="../tags/tag27.xml"/><Relationship Id="rId5" Type="http://schemas.openxmlformats.org/officeDocument/2006/relationships/image" Target="../media/image3.png"/><Relationship Id="rId4" Type="http://schemas.openxmlformats.org/officeDocument/2006/relationships/tags" Target="../tags/tag26.xml"/><Relationship Id="rId3" Type="http://schemas.openxmlformats.org/officeDocument/2006/relationships/image" Target="../media/image2.png"/><Relationship Id="rId2" Type="http://schemas.openxmlformats.org/officeDocument/2006/relationships/tags" Target="../tags/tag25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image" Target="../media/image4.png"/><Relationship Id="rId7" Type="http://schemas.openxmlformats.org/officeDocument/2006/relationships/tags" Target="../tags/tag30.xml"/><Relationship Id="rId6" Type="http://schemas.openxmlformats.org/officeDocument/2006/relationships/image" Target="../media/image3.png"/><Relationship Id="rId5" Type="http://schemas.openxmlformats.org/officeDocument/2006/relationships/tags" Target="../tags/tag29.xml"/><Relationship Id="rId4" Type="http://schemas.openxmlformats.org/officeDocument/2006/relationships/image" Target="../media/image2.png"/><Relationship Id="rId3" Type="http://schemas.openxmlformats.org/officeDocument/2006/relationships/tags" Target="../tags/tag28.xml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6" Type="http://schemas.openxmlformats.org/officeDocument/2006/relationships/tags" Target="../tags/tag33.xml"/><Relationship Id="rId5" Type="http://schemas.openxmlformats.org/officeDocument/2006/relationships/image" Target="../media/image3.png"/><Relationship Id="rId4" Type="http://schemas.openxmlformats.org/officeDocument/2006/relationships/tags" Target="../tags/tag32.xml"/><Relationship Id="rId3" Type="http://schemas.openxmlformats.org/officeDocument/2006/relationships/image" Target="../media/image2.png"/><Relationship Id="rId2" Type="http://schemas.openxmlformats.org/officeDocument/2006/relationships/tags" Target="../tags/tag31.xml"/><Relationship Id="rId1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4.png"/><Relationship Id="rId7" Type="http://schemas.openxmlformats.org/officeDocument/2006/relationships/tags" Target="../tags/tag36.xml"/><Relationship Id="rId6" Type="http://schemas.openxmlformats.org/officeDocument/2006/relationships/image" Target="../media/image3.png"/><Relationship Id="rId5" Type="http://schemas.openxmlformats.org/officeDocument/2006/relationships/tags" Target="../tags/tag35.xml"/><Relationship Id="rId4" Type="http://schemas.openxmlformats.org/officeDocument/2006/relationships/image" Target="../media/image2.png"/><Relationship Id="rId3" Type="http://schemas.openxmlformats.org/officeDocument/2006/relationships/tags" Target="../tags/tag34.xml"/><Relationship Id="rId2" Type="http://schemas.openxmlformats.org/officeDocument/2006/relationships/image" Target="../media/image13.jpeg"/><Relationship Id="rId1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6" Type="http://schemas.openxmlformats.org/officeDocument/2006/relationships/tags" Target="../tags/tag39.xml"/><Relationship Id="rId5" Type="http://schemas.openxmlformats.org/officeDocument/2006/relationships/image" Target="../media/image3.png"/><Relationship Id="rId4" Type="http://schemas.openxmlformats.org/officeDocument/2006/relationships/tags" Target="../tags/tag38.xml"/><Relationship Id="rId3" Type="http://schemas.openxmlformats.org/officeDocument/2006/relationships/image" Target="../media/image2.png"/><Relationship Id="rId2" Type="http://schemas.openxmlformats.org/officeDocument/2006/relationships/tags" Target="../tags/tag37.xml"/><Relationship Id="rId1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image" Target="../media/image4.png"/><Relationship Id="rId7" Type="http://schemas.openxmlformats.org/officeDocument/2006/relationships/tags" Target="../tags/tag42.xml"/><Relationship Id="rId6" Type="http://schemas.openxmlformats.org/officeDocument/2006/relationships/image" Target="../media/image3.png"/><Relationship Id="rId5" Type="http://schemas.openxmlformats.org/officeDocument/2006/relationships/tags" Target="../tags/tag41.xml"/><Relationship Id="rId4" Type="http://schemas.openxmlformats.org/officeDocument/2006/relationships/image" Target="../media/image2.png"/><Relationship Id="rId3" Type="http://schemas.openxmlformats.org/officeDocument/2006/relationships/tags" Target="../tags/tag40.xml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4.png"/><Relationship Id="rId7" Type="http://schemas.openxmlformats.org/officeDocument/2006/relationships/tags" Target="../tags/tag45.xml"/><Relationship Id="rId6" Type="http://schemas.openxmlformats.org/officeDocument/2006/relationships/image" Target="../media/image3.png"/><Relationship Id="rId5" Type="http://schemas.openxmlformats.org/officeDocument/2006/relationships/tags" Target="../tags/tag44.xml"/><Relationship Id="rId4" Type="http://schemas.openxmlformats.org/officeDocument/2006/relationships/image" Target="../media/image2.png"/><Relationship Id="rId3" Type="http://schemas.openxmlformats.org/officeDocument/2006/relationships/tags" Target="../tags/tag43.xml"/><Relationship Id="rId2" Type="http://schemas.openxmlformats.org/officeDocument/2006/relationships/image" Target="../media/image14.emf"/><Relationship Id="rId1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7" Type="http://schemas.openxmlformats.org/officeDocument/2006/relationships/image" Target="../media/image4.png"/><Relationship Id="rId6" Type="http://schemas.openxmlformats.org/officeDocument/2006/relationships/tags" Target="../tags/tag48.xml"/><Relationship Id="rId5" Type="http://schemas.openxmlformats.org/officeDocument/2006/relationships/image" Target="../media/image3.png"/><Relationship Id="rId4" Type="http://schemas.openxmlformats.org/officeDocument/2006/relationships/tags" Target="../tags/tag47.xml"/><Relationship Id="rId3" Type="http://schemas.openxmlformats.org/officeDocument/2006/relationships/image" Target="../media/image2.png"/><Relationship Id="rId2" Type="http://schemas.openxmlformats.org/officeDocument/2006/relationships/tags" Target="../tags/tag46.xml"/><Relationship Id="rId1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6" Type="http://schemas.openxmlformats.org/officeDocument/2006/relationships/tags" Target="../tags/tag51.xml"/><Relationship Id="rId5" Type="http://schemas.openxmlformats.org/officeDocument/2006/relationships/image" Target="../media/image3.png"/><Relationship Id="rId4" Type="http://schemas.openxmlformats.org/officeDocument/2006/relationships/tags" Target="../tags/tag50.xml"/><Relationship Id="rId3" Type="http://schemas.openxmlformats.org/officeDocument/2006/relationships/image" Target="../media/image2.png"/><Relationship Id="rId2" Type="http://schemas.openxmlformats.org/officeDocument/2006/relationships/tags" Target="../tags/tag49.xml"/><Relationship Id="rId1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6" Type="http://schemas.openxmlformats.org/officeDocument/2006/relationships/tags" Target="../tags/tag54.xml"/><Relationship Id="rId5" Type="http://schemas.openxmlformats.org/officeDocument/2006/relationships/image" Target="../media/image3.png"/><Relationship Id="rId4" Type="http://schemas.openxmlformats.org/officeDocument/2006/relationships/tags" Target="../tags/tag53.xml"/><Relationship Id="rId3" Type="http://schemas.openxmlformats.org/officeDocument/2006/relationships/image" Target="../media/image2.png"/><Relationship Id="rId2" Type="http://schemas.openxmlformats.org/officeDocument/2006/relationships/tags" Target="../tags/tag52.xml"/><Relationship Id="rId1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6" Type="http://schemas.openxmlformats.org/officeDocument/2006/relationships/tags" Target="../tags/tag57.xml"/><Relationship Id="rId5" Type="http://schemas.openxmlformats.org/officeDocument/2006/relationships/image" Target="../media/image3.png"/><Relationship Id="rId4" Type="http://schemas.openxmlformats.org/officeDocument/2006/relationships/tags" Target="../tags/tag56.xml"/><Relationship Id="rId3" Type="http://schemas.openxmlformats.org/officeDocument/2006/relationships/image" Target="../media/image2.png"/><Relationship Id="rId2" Type="http://schemas.openxmlformats.org/officeDocument/2006/relationships/tags" Target="../tags/tag55.xml"/><Relationship Id="rId1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7" name="图片 2" descr="/Users/xuhan/Desktop/商学院图片/DSC_8235.JPGDSC_8235"/>
          <p:cNvPicPr>
            <a:picLocks noChangeAspect="1"/>
          </p:cNvPicPr>
          <p:nvPr/>
        </p:nvPicPr>
        <p:blipFill>
          <a:blip r:embed="rId1">
            <a:alphaModFix amt="85000"/>
            <a:lum bright="12000" contrast="6000"/>
          </a:blip>
          <a:srcRect t="18732" b="97"/>
          <a:stretch>
            <a:fillRect/>
          </a:stretch>
        </p:blipFill>
        <p:spPr>
          <a:xfrm>
            <a:off x="1905" y="0"/>
            <a:ext cx="12240895" cy="66243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8" name="任意多边形 7"/>
          <p:cNvSpPr/>
          <p:nvPr/>
        </p:nvSpPr>
        <p:spPr>
          <a:xfrm>
            <a:off x="-10795" y="3038475"/>
            <a:ext cx="12225020" cy="38195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144000" y="455498"/>
              </a:cxn>
              <a:cxn ang="0">
                <a:pos x="9144000" y="582335"/>
              </a:cxn>
              <a:cxn ang="0">
                <a:pos x="9144000" y="1406695"/>
              </a:cxn>
              <a:cxn ang="0">
                <a:pos x="0" y="1406695"/>
              </a:cxn>
              <a:cxn ang="0">
                <a:pos x="0" y="0"/>
              </a:cxn>
            </a:cxnLst>
            <a:pathLst>
              <a:path w="9144000" h="3618943">
                <a:moveTo>
                  <a:pt x="0" y="0"/>
                </a:moveTo>
                <a:cubicBezTo>
                  <a:pt x="1783491" y="2055435"/>
                  <a:pt x="7842422" y="1878666"/>
                  <a:pt x="9144000" y="1171840"/>
                </a:cubicBezTo>
                <a:lnTo>
                  <a:pt x="9144000" y="1498149"/>
                </a:lnTo>
                <a:lnTo>
                  <a:pt x="9144000" y="3618943"/>
                </a:lnTo>
                <a:lnTo>
                  <a:pt x="0" y="361894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5400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099" name="任意多边形 8"/>
          <p:cNvSpPr/>
          <p:nvPr/>
        </p:nvSpPr>
        <p:spPr>
          <a:xfrm>
            <a:off x="-11112" y="3573463"/>
            <a:ext cx="12253912" cy="32845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144000" y="249161"/>
              </a:cxn>
              <a:cxn ang="0">
                <a:pos x="9144000" y="318543"/>
              </a:cxn>
              <a:cxn ang="0">
                <a:pos x="9144000" y="769474"/>
              </a:cxn>
              <a:cxn ang="0">
                <a:pos x="0" y="769474"/>
              </a:cxn>
              <a:cxn ang="0">
                <a:pos x="0" y="0"/>
              </a:cxn>
            </a:cxnLst>
            <a:pathLst>
              <a:path w="9144000" h="3618943">
                <a:moveTo>
                  <a:pt x="0" y="0"/>
                </a:moveTo>
                <a:cubicBezTo>
                  <a:pt x="2117124" y="1906711"/>
                  <a:pt x="7212227" y="1650233"/>
                  <a:pt x="9144000" y="1171840"/>
                </a:cubicBezTo>
                <a:lnTo>
                  <a:pt x="9144000" y="1498149"/>
                </a:lnTo>
                <a:lnTo>
                  <a:pt x="9144000" y="3618943"/>
                </a:lnTo>
                <a:lnTo>
                  <a:pt x="0" y="3618943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595959">
                  <a:alpha val="100000"/>
                </a:srgbClr>
              </a:gs>
              <a:gs pos="50000">
                <a:srgbClr val="D3D3D3">
                  <a:alpha val="100000"/>
                </a:srgbClr>
              </a:gs>
              <a:gs pos="100000">
                <a:srgbClr val="FFFFFF">
                  <a:alpha val="100000"/>
                </a:srgbClr>
              </a:gs>
            </a:gsLst>
            <a:lin ang="2700000" scaled="1"/>
            <a:tileRect/>
          </a:gradFill>
          <a:ln w="25400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132" name="组合 131"/>
          <p:cNvGrpSpPr/>
          <p:nvPr/>
        </p:nvGrpSpPr>
        <p:grpSpPr>
          <a:xfrm>
            <a:off x="293688" y="6307138"/>
            <a:ext cx="2878137" cy="406400"/>
            <a:chOff x="1038752" y="5253033"/>
            <a:chExt cx="2879011" cy="406487"/>
          </a:xfrm>
        </p:grpSpPr>
        <p:grpSp>
          <p:nvGrpSpPr>
            <p:cNvPr id="4102" name="组合 130"/>
            <p:cNvGrpSpPr/>
            <p:nvPr/>
          </p:nvGrpSpPr>
          <p:grpSpPr>
            <a:xfrm>
              <a:off x="1546569" y="5253033"/>
              <a:ext cx="1855688" cy="391431"/>
              <a:chOff x="1546569" y="5326964"/>
              <a:chExt cx="1855688" cy="317500"/>
            </a:xfrm>
          </p:grpSpPr>
          <p:sp>
            <p:nvSpPr>
              <p:cNvPr id="118" name="矩形 117"/>
              <p:cNvSpPr/>
              <p:nvPr/>
            </p:nvSpPr>
            <p:spPr>
              <a:xfrm>
                <a:off x="1692618" y="5326964"/>
                <a:ext cx="1571281" cy="317500"/>
              </a:xfrm>
              <a:prstGeom prst="rect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  <p:sp>
            <p:nvSpPr>
              <p:cNvPr id="119" name="椭圆 118"/>
              <p:cNvSpPr/>
              <p:nvPr/>
            </p:nvSpPr>
            <p:spPr>
              <a:xfrm>
                <a:off x="1546569" y="5326964"/>
                <a:ext cx="292100" cy="317500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  <p:sp>
            <p:nvSpPr>
              <p:cNvPr id="126" name="椭圆 125"/>
              <p:cNvSpPr/>
              <p:nvPr/>
            </p:nvSpPr>
            <p:spPr>
              <a:xfrm>
                <a:off x="3110157" y="5326964"/>
                <a:ext cx="292100" cy="317500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</p:grpSp>
        <p:sp>
          <p:nvSpPr>
            <p:cNvPr id="124" name="文本占位符 1110"/>
            <p:cNvSpPr txBox="1"/>
            <p:nvPr/>
          </p:nvSpPr>
          <p:spPr>
            <a:xfrm>
              <a:off x="1038752" y="5268089"/>
              <a:ext cx="2879011" cy="39143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0" indent="0" algn="r" defTabSz="913765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704020202090204" pitchFamily="34" charset="0"/>
                <a:buNone/>
                <a:defRPr sz="1500" b="0" kern="1200">
                  <a:solidFill>
                    <a:srgbClr val="08A0E2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704020202090204" pitchFamily="34" charset="0"/>
                <a:buNone/>
                <a:defRPr/>
              </a:pP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宋体" pitchFamily="2" charset="-122"/>
                  <a:ea typeface="宋体" pitchFamily="2" charset="-122"/>
                  <a:cs typeface="+mn-cs"/>
                </a:rPr>
                <a:t>汇报人</a:t>
              </a:r>
              <a:r>
                <a:rPr kumimoji="0" lang="zh-CN" altLang="en-US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宋体" pitchFamily="2" charset="-122"/>
                  <a:ea typeface="宋体" pitchFamily="2" charset="-122"/>
                  <a:cs typeface="+mn-cs"/>
                </a:rPr>
                <a:t>：</a:t>
              </a:r>
              <a:r>
                <a:rPr kumimoji="0" lang="zh-CN" altLang="en-US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宋体" pitchFamily="2" charset="-122"/>
                  <a:ea typeface="宋体" pitchFamily="2" charset="-122"/>
                  <a:cs typeface="+mn-cs"/>
                </a:rPr>
                <a:t>商学院</a:t>
              </a:r>
              <a:endPara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55600" dist="88900" dir="2700000" algn="tl" rotWithShape="0">
                    <a:prstClr val="black">
                      <a:alpha val="28000"/>
                    </a:prstClr>
                  </a:outerShdw>
                </a:effectLst>
                <a:uLnTx/>
                <a:uFillTx/>
                <a:latin typeface="宋体" pitchFamily="2" charset="-122"/>
                <a:ea typeface="宋体" pitchFamily="2" charset="-122"/>
                <a:cs typeface="+mn-cs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2892425" y="6311900"/>
            <a:ext cx="2401888" cy="401638"/>
            <a:chOff x="6064369" y="-979684"/>
            <a:chExt cx="3102363" cy="401662"/>
          </a:xfrm>
        </p:grpSpPr>
        <p:grpSp>
          <p:nvGrpSpPr>
            <p:cNvPr id="4108" name="组合 136"/>
            <p:cNvGrpSpPr/>
            <p:nvPr/>
          </p:nvGrpSpPr>
          <p:grpSpPr>
            <a:xfrm>
              <a:off x="6196432" y="-979684"/>
              <a:ext cx="2858407" cy="391432"/>
              <a:chOff x="6196432" y="-979684"/>
              <a:chExt cx="2858407" cy="391432"/>
            </a:xfrm>
          </p:grpSpPr>
          <p:sp>
            <p:nvSpPr>
              <p:cNvPr id="133" name="矩形 132"/>
              <p:cNvSpPr/>
              <p:nvPr/>
            </p:nvSpPr>
            <p:spPr>
              <a:xfrm>
                <a:off x="6322310" y="-979684"/>
                <a:ext cx="2586479" cy="391431"/>
              </a:xfrm>
              <a:prstGeom prst="rect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  <p:sp>
            <p:nvSpPr>
              <p:cNvPr id="134" name="椭圆 133"/>
              <p:cNvSpPr/>
              <p:nvPr/>
            </p:nvSpPr>
            <p:spPr>
              <a:xfrm>
                <a:off x="6196432" y="-979683"/>
                <a:ext cx="292100" cy="391431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  <p:sp>
            <p:nvSpPr>
              <p:cNvPr id="135" name="椭圆 134"/>
              <p:cNvSpPr/>
              <p:nvPr/>
            </p:nvSpPr>
            <p:spPr>
              <a:xfrm>
                <a:off x="8762739" y="-979683"/>
                <a:ext cx="292100" cy="391431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</p:grpSp>
        <p:sp>
          <p:nvSpPr>
            <p:cNvPr id="125" name="文本占位符 1111"/>
            <p:cNvSpPr txBox="1"/>
            <p:nvPr/>
          </p:nvSpPr>
          <p:spPr>
            <a:xfrm>
              <a:off x="6064369" y="-969453"/>
              <a:ext cx="3102363" cy="39143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0" indent="0" algn="r" defTabSz="913765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704020202090204" pitchFamily="34" charset="0"/>
                <a:buNone/>
                <a:defRPr sz="1500" b="0" kern="1200">
                  <a:solidFill>
                    <a:srgbClr val="08A0E2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704020202090204" pitchFamily="34" charset="0"/>
                <a:buNone/>
                <a:defRPr/>
              </a:pPr>
              <a:r>
                <a:rPr kumimoji="0" lang="en-US" sz="1800" b="0" i="0" u="none" strike="noStrike" kern="1200" cap="none" spc="0" normalizeH="0" baseline="0" noProof="1" dirty="0"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latin typeface="宋体" pitchFamily="2" charset="-122"/>
                  <a:ea typeface="宋体" pitchFamily="2" charset="-122"/>
                  <a:cs typeface="+mn-cs"/>
                </a:rPr>
                <a:t>2024</a:t>
              </a:r>
              <a:r>
                <a:rPr kumimoji="0" lang="zh-CN" altLang="en-US" sz="1800" b="0" i="0" u="none" strike="noStrike" kern="1200" cap="none" spc="0" normalizeH="0" baseline="0" noProof="1" dirty="0"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latin typeface="宋体" pitchFamily="2" charset="-122"/>
                  <a:ea typeface="宋体" pitchFamily="2" charset="-122"/>
                  <a:cs typeface="+mn-cs"/>
                </a:rPr>
                <a:t>年</a:t>
              </a:r>
              <a:r>
                <a:rPr kumimoji="0" lang="en-US" altLang="zh-CN" sz="1800" b="0" i="0" u="none" strike="noStrike" kern="1200" cap="none" spc="0" normalizeH="0" baseline="0" noProof="1" dirty="0"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latin typeface="宋体" pitchFamily="2" charset="-122"/>
                  <a:ea typeface="宋体" pitchFamily="2" charset="-122"/>
                  <a:cs typeface="+mn-cs"/>
                </a:rPr>
                <a:t>9</a:t>
              </a:r>
              <a:r>
                <a:rPr kumimoji="0" lang="zh-CN" altLang="en-US" sz="1800" b="0" i="0" u="none" strike="noStrike" kern="1200" cap="none" spc="0" normalizeH="0" baseline="0" noProof="1" dirty="0"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latin typeface="宋体" pitchFamily="2" charset="-122"/>
                  <a:ea typeface="宋体" pitchFamily="2" charset="-122"/>
                  <a:cs typeface="+mn-cs"/>
                </a:rPr>
                <a:t>月</a:t>
              </a:r>
              <a:endParaRPr kumimoji="0" lang="zh-CN" altLang="en-US" sz="1800" b="0" i="0" u="none" strike="noStrike" kern="1200" cap="none" spc="0" normalizeH="0" baseline="0" noProof="1" dirty="0">
                <a:solidFill>
                  <a:schemeClr val="bg1"/>
                </a:solidFill>
                <a:effectLst>
                  <a:outerShdw blurRad="355600" dist="88900" dir="2700000" algn="tl" rotWithShape="0">
                    <a:prstClr val="black">
                      <a:alpha val="28000"/>
                    </a:prstClr>
                  </a:outerShdw>
                </a:effectLst>
                <a:latin typeface="宋体" pitchFamily="2" charset="-122"/>
                <a:ea typeface="宋体" pitchFamily="2" charset="-122"/>
                <a:cs typeface="+mn-cs"/>
              </a:endParaRPr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787400" y="4957763"/>
            <a:ext cx="7145338" cy="1125537"/>
            <a:chOff x="1144614" y="4922879"/>
            <a:chExt cx="7144385" cy="1125447"/>
          </a:xfrm>
        </p:grpSpPr>
        <p:sp>
          <p:nvSpPr>
            <p:cNvPr id="4114" name="矩形 4"/>
            <p:cNvSpPr/>
            <p:nvPr/>
          </p:nvSpPr>
          <p:spPr>
            <a:xfrm>
              <a:off x="1144614" y="4922879"/>
              <a:ext cx="4046950" cy="92194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5400" b="1" dirty="0">
                  <a:solidFill>
                    <a:srgbClr val="262626"/>
                  </a:solidFill>
                  <a:latin typeface="站酷快乐体2016修订版" pitchFamily="2" charset="-122"/>
                  <a:ea typeface="站酷快乐体2016修订版" pitchFamily="2" charset="-122"/>
                </a:rPr>
                <a:t>2024PPT</a:t>
              </a:r>
              <a:r>
                <a:rPr lang="zh-CN" altLang="en-US" sz="5400" b="1" dirty="0">
                  <a:solidFill>
                    <a:srgbClr val="262626"/>
                  </a:solidFill>
                  <a:latin typeface="站酷快乐体2016修订版" pitchFamily="2" charset="-122"/>
                  <a:ea typeface="站酷快乐体2016修订版" pitchFamily="2" charset="-122"/>
                </a:rPr>
                <a:t>模板</a:t>
              </a:r>
              <a:endParaRPr lang="zh-CN" altLang="en-US" sz="2800" b="1" dirty="0">
                <a:solidFill>
                  <a:srgbClr val="262626"/>
                </a:solidFill>
                <a:latin typeface="Arial" panose="020B0704020202090204" pitchFamily="34" charset="0"/>
                <a:ea typeface="宋体" pitchFamily="2" charset="-122"/>
              </a:endParaRPr>
            </a:p>
          </p:txBody>
        </p:sp>
        <p:sp>
          <p:nvSpPr>
            <p:cNvPr id="4115" name="矩形 139"/>
            <p:cNvSpPr/>
            <p:nvPr/>
          </p:nvSpPr>
          <p:spPr>
            <a:xfrm>
              <a:off x="1235419" y="5634306"/>
              <a:ext cx="7053580" cy="4140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404040"/>
                  </a:solidFill>
                  <a:latin typeface="微软雅黑" pitchFamily="34" charset="-122"/>
                  <a:ea typeface="微软雅黑" pitchFamily="34" charset="-122"/>
                </a:rPr>
                <a:t>输入内容</a:t>
              </a:r>
              <a:endParaRPr lang="en-US" altLang="zh-CN" sz="1400" dirty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5" name="组合 4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3" name="图片 2" descr="审大商学2"/>
              <p:cNvPicPr>
                <a:picLocks noChangeAspect="1"/>
              </p:cNvPicPr>
              <p:nvPr/>
            </p:nvPicPr>
            <p:blipFill>
              <a:blip r:embed="rId2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2" name="图片 1" descr="4u_画板 1"/>
              <p:cNvPicPr>
                <a:picLocks noChangeAspect="1"/>
              </p:cNvPicPr>
              <p:nvPr/>
            </p:nvPicPr>
            <p:blipFill>
              <a:blip r:embed="rId3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6" name="图片 5" descr="精管理善治理(1)"/>
            <p:cNvPicPr>
              <a:picLocks noChangeAspect="1"/>
            </p:cNvPicPr>
            <p:nvPr/>
          </p:nvPicPr>
          <p:blipFill>
            <a:blip r:embed="rId4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73" name="AutoShape 3"/>
          <p:cNvSpPr/>
          <p:nvPr/>
        </p:nvSpPr>
        <p:spPr>
          <a:xfrm>
            <a:off x="1989138" y="2120900"/>
            <a:ext cx="9028113" cy="696913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C0C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sz="2160" b="0" i="0" u="none" strike="noStrike" kern="1200" cap="none" spc="0" normalizeH="0" baseline="0" noProof="1" dirty="0">
                <a:solidFill>
                  <a:srgbClr val="000000"/>
                </a:solidFill>
                <a:latin typeface="华文细黑" pitchFamily="2" charset="-122"/>
                <a:ea typeface="+mn-ea"/>
                <a:cs typeface="+mn-cs"/>
                <a:sym typeface="华文细黑" pitchFamily="2" charset="-122"/>
              </a:rPr>
              <a:t>输入内容</a:t>
            </a:r>
            <a:endParaRPr kumimoji="0" sz="2160" b="0" i="0" u="none" strike="noStrike" kern="1200" cap="none" spc="0" normalizeH="0" baseline="0" noProof="1" dirty="0">
              <a:solidFill>
                <a:srgbClr val="000000"/>
              </a:solidFill>
              <a:latin typeface="华文细黑" pitchFamily="2" charset="-122"/>
              <a:ea typeface="+mn-ea"/>
              <a:cs typeface="+mn-cs"/>
              <a:sym typeface="华文细黑" pitchFamily="2" charset="-122"/>
            </a:endParaRPr>
          </a:p>
        </p:txBody>
      </p:sp>
      <p:sp>
        <p:nvSpPr>
          <p:cNvPr id="7174" name="Rectangle 4"/>
          <p:cNvSpPr/>
          <p:nvPr/>
        </p:nvSpPr>
        <p:spPr>
          <a:xfrm>
            <a:off x="1168400" y="2120900"/>
            <a:ext cx="688975" cy="688975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880" b="0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宋体" pitchFamily="2" charset="-122"/>
                <a:cs typeface="+mn-cs"/>
              </a:rPr>
              <a:t>一</a:t>
            </a:r>
            <a:endParaRPr kumimoji="0" lang="zh-CN" altLang="en-US" sz="2880" b="0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7176" name="Rectangle 6"/>
          <p:cNvSpPr/>
          <p:nvPr/>
        </p:nvSpPr>
        <p:spPr>
          <a:xfrm>
            <a:off x="1168400" y="3071813"/>
            <a:ext cx="688975" cy="688975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880" b="0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宋体" pitchFamily="2" charset="-122"/>
                <a:cs typeface="+mn-cs"/>
              </a:rPr>
              <a:t>二</a:t>
            </a:r>
            <a:endParaRPr kumimoji="0" lang="zh-CN" altLang="en-US" sz="2880" b="0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7177" name="AutoShape 7"/>
          <p:cNvSpPr/>
          <p:nvPr/>
        </p:nvSpPr>
        <p:spPr>
          <a:xfrm>
            <a:off x="1989138" y="4022725"/>
            <a:ext cx="9028113" cy="696913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C0C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sz="2160" b="0" i="0" u="none" strike="noStrike" kern="1200" cap="none" spc="0" normalizeH="0" baseline="0" noProof="1" dirty="0">
                <a:solidFill>
                  <a:srgbClr val="000000"/>
                </a:solidFill>
                <a:latin typeface="华文细黑" pitchFamily="2" charset="-122"/>
                <a:ea typeface="+mn-ea"/>
                <a:cs typeface="+mn-cs"/>
                <a:sym typeface="华文细黑" pitchFamily="2" charset="-122"/>
              </a:rPr>
              <a:t>输入内容</a:t>
            </a:r>
            <a:endParaRPr kumimoji="0" lang="zh-CN" altLang="en-US" sz="2160" b="0" i="0" u="none" strike="noStrike" kern="1200" cap="none" spc="0" normalizeH="0" baseline="0" noProof="1" dirty="0">
              <a:solidFill>
                <a:srgbClr val="000000"/>
              </a:solidFill>
              <a:latin typeface="华文细黑" pitchFamily="2" charset="-122"/>
              <a:ea typeface="华文细黑" pitchFamily="2" charset="-122"/>
              <a:cs typeface="+mn-cs"/>
              <a:sym typeface="华文细黑" pitchFamily="2" charset="-122"/>
            </a:endParaRPr>
          </a:p>
        </p:txBody>
      </p:sp>
      <p:sp>
        <p:nvSpPr>
          <p:cNvPr id="7178" name="Rectangle 8"/>
          <p:cNvSpPr/>
          <p:nvPr/>
        </p:nvSpPr>
        <p:spPr>
          <a:xfrm>
            <a:off x="1168400" y="4022725"/>
            <a:ext cx="688975" cy="688975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880" b="0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宋体" pitchFamily="2" charset="-122"/>
                <a:cs typeface="+mn-cs"/>
              </a:rPr>
              <a:t>三</a:t>
            </a:r>
            <a:endParaRPr kumimoji="0" lang="zh-CN" altLang="en-US" sz="2880" b="0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7179" name="AutoShape 9"/>
          <p:cNvSpPr/>
          <p:nvPr/>
        </p:nvSpPr>
        <p:spPr>
          <a:xfrm>
            <a:off x="1989138" y="4972050"/>
            <a:ext cx="9028113" cy="698500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C0C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sz="2160" b="0" i="0" u="none" strike="noStrike" kern="1200" cap="none" spc="0" normalizeH="0" baseline="0" noProof="1" dirty="0">
                <a:solidFill>
                  <a:srgbClr val="000000"/>
                </a:solidFill>
                <a:latin typeface="华文细黑" pitchFamily="2" charset="-122"/>
                <a:ea typeface="+mn-ea"/>
                <a:cs typeface="+mn-cs"/>
                <a:sym typeface="华文细黑" pitchFamily="2" charset="-122"/>
              </a:rPr>
              <a:t>输入内容</a:t>
            </a:r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7180" name="Rectangle 10"/>
          <p:cNvSpPr/>
          <p:nvPr/>
        </p:nvSpPr>
        <p:spPr>
          <a:xfrm>
            <a:off x="1168400" y="4972050"/>
            <a:ext cx="688975" cy="690563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880" b="0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宋体" pitchFamily="2" charset="-122"/>
                <a:cs typeface="+mn-cs"/>
              </a:rPr>
              <a:t>四</a:t>
            </a:r>
            <a:endParaRPr kumimoji="0" lang="zh-CN" altLang="en-US" sz="2880" b="0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7183" name="矩形 13"/>
          <p:cNvSpPr/>
          <p:nvPr/>
        </p:nvSpPr>
        <p:spPr>
          <a:xfrm>
            <a:off x="1028700" y="1311275"/>
            <a:ext cx="1404938" cy="6826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3840" b="1" i="0" u="none" strike="noStrike" kern="1200" cap="none" spc="0" normalizeH="0" baseline="0" noProof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  <a:cs typeface="+mn-cs"/>
                <a:sym typeface="华文细黑" pitchFamily="2" charset="-122"/>
              </a:rPr>
              <a:t>目 录 </a:t>
            </a:r>
            <a:endParaRPr kumimoji="0" lang="en-US" altLang="zh-CN" sz="2800" b="1" i="0" u="none" strike="noStrike" kern="1200" cap="none" spc="0" normalizeH="0" baseline="0" noProof="1" dirty="0">
              <a:solidFill>
                <a:srgbClr val="000000"/>
              </a:solidFill>
              <a:latin typeface="华文细黑" pitchFamily="2" charset="-122"/>
              <a:ea typeface="宋体" pitchFamily="2" charset="-122"/>
              <a:cs typeface="+mn-cs"/>
              <a:sym typeface="华文细黑" pitchFamily="2" charset="-122"/>
            </a:endParaRPr>
          </a:p>
        </p:txBody>
      </p:sp>
      <p:sp>
        <p:nvSpPr>
          <p:cNvPr id="7184" name="Rectangle 10"/>
          <p:cNvSpPr>
            <a:spLocks noGrp="1"/>
          </p:cNvSpPr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sp>
        <p:nvSpPr>
          <p:cNvPr id="2" name="AutoShape 3"/>
          <p:cNvSpPr/>
          <p:nvPr/>
        </p:nvSpPr>
        <p:spPr>
          <a:xfrm>
            <a:off x="1989138" y="3082925"/>
            <a:ext cx="9028113" cy="698500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C0C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sz="2160" b="0" i="0" u="none" strike="noStrike" kern="1200" cap="none" spc="0" normalizeH="0" baseline="0" noProof="1" dirty="0">
                <a:solidFill>
                  <a:srgbClr val="000000"/>
                </a:solidFill>
                <a:latin typeface="华文细黑" pitchFamily="2" charset="-122"/>
                <a:ea typeface="+mn-ea"/>
                <a:cs typeface="+mn-cs"/>
                <a:sym typeface="华文细黑" pitchFamily="2" charset="-122"/>
              </a:rPr>
              <a:t>输入内容</a:t>
            </a:r>
            <a:endParaRPr kumimoji="0" sz="2160" b="0" i="0" u="none" strike="noStrike" kern="1200" cap="none" spc="0" normalizeH="0" baseline="0" noProof="1" dirty="0">
              <a:solidFill>
                <a:srgbClr val="000000"/>
              </a:solidFill>
              <a:latin typeface="华文细黑" pitchFamily="2" charset="-122"/>
              <a:ea typeface="+mn-ea"/>
              <a:cs typeface="+mn-cs"/>
              <a:sym typeface="华文细黑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3" name="组合 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8" name="图片 7" descr="审大商学2"/>
              <p:cNvPicPr>
                <a:picLocks noChangeAspect="1"/>
              </p:cNvPicPr>
              <p:nvPr>
                <p:custDataLst>
                  <p:tags r:id="rId2"/>
                </p:custDataLst>
              </p:nvPr>
            </p:nvPicPr>
            <p:blipFill>
              <a:blip r:embed="rId3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9" name="图片 8" descr="4u_画板 1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10" name="图片 9" descr="精管理善治理(1)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7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7" name="图片 6" descr="/private/var/folders/g_/lbsh_h6s3pd5_t_hfb0b89m40000gn/T/com.kingsoft.wpsoffice.mac/kaimatting/20230917232007/output_aiMatting_20230917232030.pngoutput_aiMatting_20230917232030"/>
          <p:cNvPicPr>
            <a:picLocks noChangeAspect="1"/>
          </p:cNvPicPr>
          <p:nvPr/>
        </p:nvPicPr>
        <p:blipFill>
          <a:blip r:embed="rId2">
            <a:alphaModFix amt="40000"/>
            <a:lum bright="6000" contrast="6000"/>
          </a:blip>
          <a:srcRect t="36910"/>
          <a:stretch>
            <a:fillRect/>
          </a:stretch>
        </p:blipFill>
        <p:spPr>
          <a:xfrm>
            <a:off x="0" y="1133475"/>
            <a:ext cx="12192000" cy="5768975"/>
          </a:xfrm>
          <a:prstGeom prst="rect">
            <a:avLst/>
          </a:prstGeom>
        </p:spPr>
      </p:pic>
      <p:sp>
        <p:nvSpPr>
          <p:cNvPr id="6150" name="Rectangle 10"/>
          <p:cNvSpPr>
            <a:spLocks noGrp="1"/>
          </p:cNvSpPr>
          <p:nvPr/>
        </p:nvSpPr>
        <p:spPr>
          <a:xfrm>
            <a:off x="1181100" y="6446838"/>
            <a:ext cx="1727200" cy="2365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sp>
        <p:nvSpPr>
          <p:cNvPr id="2" name="标题 1"/>
          <p:cNvSpPr/>
          <p:nvPr>
            <p:ph type="title"/>
          </p:nvPr>
        </p:nvSpPr>
        <p:spPr>
          <a:xfrm>
            <a:off x="4319588" y="3114675"/>
            <a:ext cx="3551238" cy="1143000"/>
          </a:xfrm>
        </p:spPr>
        <p:txBody>
          <a:bodyPr/>
          <a:p>
            <a:pPr marL="1097280" marR="0" indent="-109728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320" b="1" i="0" u="none" strike="noStrike" kern="0" cap="none" spc="0" normalizeH="0" baseline="0" noProof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一、</a:t>
            </a:r>
            <a:r>
              <a:rPr kumimoji="0" lang="zh-CN" altLang="en-US" sz="4320" b="1" i="0" u="none" strike="noStrike" kern="0" cap="none" spc="0" normalizeH="0" baseline="0" noProof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en-US" sz="4320" b="1" i="0" u="none" strike="noStrike" kern="0" cap="none" spc="0" normalizeH="0" baseline="0" noProof="1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8" name="组合 7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9" name="图片 8" descr="审大商学2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10" name="图片 9" descr="4u_画板 1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11" name="图片 10" descr="精管理善治理(1)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5" name="标题 1"/>
          <p:cNvSpPr>
            <a:spLocks noGrp="1"/>
          </p:cNvSpPr>
          <p:nvPr>
            <p:ph type="title"/>
          </p:nvPr>
        </p:nvSpPr>
        <p:spPr>
          <a:xfrm>
            <a:off x="609600" y="877888"/>
            <a:ext cx="9875838" cy="762000"/>
          </a:xfrm>
        </p:spPr>
        <p:txBody>
          <a:bodyPr vert="horz" wrap="square" lIns="109728" tIns="54864" rIns="109728" bIns="54864" anchor="ctr" anchorCtr="0"/>
          <a:p>
            <a:pPr marL="3619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</a:t>
            </a: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内容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246" name="Rectangle 4"/>
          <p:cNvSpPr/>
          <p:nvPr/>
        </p:nvSpPr>
        <p:spPr>
          <a:xfrm>
            <a:off x="6440488" y="1781175"/>
            <a:ext cx="4579938" cy="517525"/>
          </a:xfrm>
          <a:prstGeom prst="rect">
            <a:avLst/>
          </a:prstGeom>
          <a:solidFill>
            <a:schemeClr val="hlink"/>
          </a:soli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1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1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0247" name="AutoShape 7"/>
          <p:cNvSpPr/>
          <p:nvPr/>
        </p:nvSpPr>
        <p:spPr>
          <a:xfrm>
            <a:off x="6477000" y="2574925"/>
            <a:ext cx="4543425" cy="3455988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969696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Char char="n"/>
            </a:pPr>
            <a:r>
              <a:rPr kumimoji="0" lang="zh-CN" altLang="en-US" sz="1920" b="0" i="0" u="none" strike="noStrike" kern="1200" cap="none" spc="0" normalizeH="0" baseline="0" noProof="1" dirty="0">
                <a:solidFill>
                  <a:schemeClr val="tx2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段落一：输入内容</a:t>
            </a:r>
            <a:endParaRPr kumimoji="0" lang="zh-CN" altLang="en-US" sz="1920" b="0" i="0" u="none" strike="noStrike" kern="1200" cap="none" spc="0" normalizeH="0" baseline="0" noProof="1" dirty="0">
              <a:solidFill>
                <a:schemeClr val="tx2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  <a:p>
            <a:pPr marL="357505" marR="0" lvl="0" indent="-357505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Char char="n"/>
            </a:pPr>
            <a:r>
              <a:rPr kumimoji="0" lang="zh-CN" altLang="en-US" sz="1920" b="0" i="0" u="none" strike="noStrike" kern="1200" cap="none" spc="0" normalizeH="0" baseline="0" noProof="1" dirty="0">
                <a:solidFill>
                  <a:schemeClr val="tx2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段落二：输入内容</a:t>
            </a:r>
            <a:endParaRPr kumimoji="0" lang="zh-CN" altLang="en-US" sz="1920" b="0" i="0" u="none" strike="noStrike" kern="1200" cap="none" spc="0" normalizeH="0" baseline="0" noProof="1" dirty="0">
              <a:solidFill>
                <a:schemeClr val="tx2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  <a:p>
            <a:pPr marL="357505" marR="0" lvl="0" indent="-357505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Char char="n"/>
            </a:pPr>
            <a:r>
              <a:rPr kumimoji="0" lang="zh-CN" altLang="en-US" sz="1920" b="0" i="0" u="none" strike="noStrike" kern="1200" cap="none" spc="0" normalizeH="0" baseline="0" noProof="1" dirty="0">
                <a:solidFill>
                  <a:schemeClr val="tx2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段落三：输入内容</a:t>
            </a:r>
            <a:endParaRPr kumimoji="0" lang="zh-CN" altLang="en-US" sz="1920" b="0" i="0" u="none" strike="noStrike" kern="1200" cap="none" spc="0" normalizeH="0" baseline="0" noProof="1" dirty="0">
              <a:solidFill>
                <a:schemeClr val="tx2"/>
              </a:solidFill>
              <a:latin typeface="+mn-lt"/>
              <a:ea typeface="宋体" pitchFamily="2" charset="-122"/>
              <a:cs typeface="+mn-cs"/>
            </a:endParaRPr>
          </a:p>
        </p:txBody>
      </p:sp>
      <p:pic>
        <p:nvPicPr>
          <p:cNvPr id="7173" name="Picture 57"/>
          <p:cNvPicPr>
            <a:picLocks noChangeAspect="1"/>
          </p:cNvPicPr>
          <p:nvPr/>
        </p:nvPicPr>
        <p:blipFill>
          <a:blip r:embed="rId2">
            <a:lum bright="23999"/>
          </a:blip>
          <a:srcRect t="50449" r="-420"/>
          <a:stretch>
            <a:fillRect/>
          </a:stretch>
        </p:blipFill>
        <p:spPr>
          <a:xfrm>
            <a:off x="6256338" y="2308225"/>
            <a:ext cx="4943475" cy="1222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174" name="Group 9"/>
          <p:cNvGrpSpPr/>
          <p:nvPr/>
        </p:nvGrpSpPr>
        <p:grpSpPr>
          <a:xfrm>
            <a:off x="992188" y="1781175"/>
            <a:ext cx="4943475" cy="4383088"/>
            <a:chOff x="0" y="0"/>
            <a:chExt cx="4119563" cy="3652837"/>
          </a:xfrm>
        </p:grpSpPr>
        <p:sp>
          <p:nvSpPr>
            <p:cNvPr id="10252" name="Rectangle 3"/>
            <p:cNvSpPr/>
            <p:nvPr/>
          </p:nvSpPr>
          <p:spPr>
            <a:xfrm>
              <a:off x="149226" y="0"/>
              <a:ext cx="3816350" cy="431800"/>
            </a:xfrm>
            <a:prstGeom prst="rect">
              <a:avLst/>
            </a:prstGeom>
            <a:solidFill>
              <a:srgbClr val="C00000"/>
            </a:solidFill>
            <a:ln w="9525">
              <a:noFill/>
            </a:ln>
          </p:spPr>
          <p:txBody>
            <a:bodyPr wrap="none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2160" b="1" i="0" u="none" strike="noStrike" kern="1200" cap="none" spc="0" normalizeH="0" baseline="0" noProof="1" dirty="0">
                  <a:solidFill>
                    <a:schemeClr val="bg1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2160" b="1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</p:txBody>
        </p:sp>
        <p:sp>
          <p:nvSpPr>
            <p:cNvPr id="10253" name="AutoShape 6"/>
            <p:cNvSpPr/>
            <p:nvPr/>
          </p:nvSpPr>
          <p:spPr>
            <a:xfrm>
              <a:off x="149226" y="661987"/>
              <a:ext cx="3786187" cy="2879725"/>
            </a:xfrm>
            <a:prstGeom prst="roundRect">
              <a:avLst>
                <a:gd name="adj" fmla="val 0"/>
              </a:avLst>
            </a:prstGeom>
            <a:noFill/>
            <a:ln w="3175" cap="flat" cmpd="sng">
              <a:solidFill>
                <a:srgbClr val="96969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357505" marR="0" lvl="0" indent="-357505" algn="l" defTabSz="914400" rtl="0" eaLnBrk="1" fontAlgn="base" latinLnBrk="0" hangingPunct="1">
                <a:lnSpc>
                  <a:spcPct val="12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accent2"/>
                </a:buClr>
                <a:buSzTx/>
                <a:buFont typeface="Wingdings" panose="05000000000000000000" pitchFamily="2" charset="2"/>
                <a:buChar char="n"/>
              </a:pPr>
              <a:r>
                <a:rPr kumimoji="0" lang="zh-CN" altLang="en-US" sz="1920" b="0" i="0" u="none" strike="noStrike" kern="1200" cap="none" spc="0" normalizeH="0" baseline="0" noProof="1" dirty="0">
                  <a:solidFill>
                    <a:schemeClr val="tx2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段落一：输入内容</a:t>
              </a:r>
              <a:endParaRPr kumimoji="0" lang="zh-CN" altLang="en-US" sz="1920" b="0" i="0" u="none" strike="noStrike" kern="1200" cap="none" spc="0" normalizeH="0" baseline="0" noProof="1" dirty="0">
                <a:solidFill>
                  <a:schemeClr val="tx2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  <a:p>
              <a:pPr marL="357505" marR="0" lvl="0" indent="-357505" algn="l" defTabSz="914400" rtl="0" eaLnBrk="1" fontAlgn="base" latinLnBrk="0" hangingPunct="1">
                <a:lnSpc>
                  <a:spcPct val="12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accent2"/>
                </a:buClr>
                <a:buSzTx/>
                <a:buFont typeface="Wingdings" panose="05000000000000000000" pitchFamily="2" charset="2"/>
                <a:buChar char="n"/>
              </a:pPr>
              <a:r>
                <a:rPr kumimoji="0" lang="zh-CN" altLang="en-US" sz="1920" b="0" i="0" u="none" strike="noStrike" kern="1200" cap="none" spc="0" normalizeH="0" baseline="0" noProof="1" dirty="0">
                  <a:solidFill>
                    <a:schemeClr val="tx2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段落二：输入内容</a:t>
              </a:r>
              <a:endParaRPr kumimoji="0" lang="zh-CN" altLang="en-US" sz="1920" b="0" i="0" u="none" strike="noStrike" kern="1200" cap="none" spc="0" normalizeH="0" baseline="0" noProof="1" dirty="0">
                <a:solidFill>
                  <a:schemeClr val="tx2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  <a:p>
              <a:pPr marL="357505" marR="0" lvl="0" indent="-357505" algn="l" defTabSz="914400" rtl="0" eaLnBrk="1" fontAlgn="base" latinLnBrk="0" hangingPunct="1">
                <a:lnSpc>
                  <a:spcPct val="12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accent2"/>
                </a:buClr>
                <a:buSzTx/>
                <a:buFont typeface="Wingdings" panose="05000000000000000000" pitchFamily="2" charset="2"/>
                <a:buChar char="n"/>
              </a:pPr>
              <a:r>
                <a:rPr kumimoji="0" lang="zh-CN" altLang="en-US" sz="1920" b="0" i="0" u="none" strike="noStrike" kern="1200" cap="none" spc="0" normalizeH="0" baseline="0" noProof="1" dirty="0">
                  <a:solidFill>
                    <a:schemeClr val="tx2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段落三：输入内容</a:t>
              </a:r>
              <a:endParaRPr kumimoji="0" lang="zh-CN" altLang="en-US" sz="1920" b="0" i="0" u="none" strike="noStrike" kern="1200" cap="none" spc="0" normalizeH="0" baseline="0" noProof="1" dirty="0">
                <a:solidFill>
                  <a:schemeClr val="tx2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  <a:p>
              <a:pPr marL="357505" marR="0" lvl="0" indent="-357505" algn="l" defTabSz="914400" rtl="0" eaLnBrk="1" fontAlgn="base" latinLnBrk="0" hangingPunct="1">
                <a:lnSpc>
                  <a:spcPct val="12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accent2"/>
                </a:buClr>
                <a:buSzTx/>
                <a:buFont typeface="Wingdings" panose="05000000000000000000" pitchFamily="2" charset="2"/>
                <a:buChar char="n"/>
              </a:pPr>
              <a:endParaRPr kumimoji="0" lang="zh-CN" altLang="en-US" sz="1920" b="0" i="0" u="none" strike="noStrike" kern="1200" cap="none" spc="0" normalizeH="0" baseline="0" noProof="1" dirty="0">
                <a:solidFill>
                  <a:schemeClr val="tx2"/>
                </a:solidFill>
                <a:latin typeface="+mn-lt"/>
                <a:ea typeface="宋体" pitchFamily="2" charset="-122"/>
                <a:cs typeface="+mn-cs"/>
              </a:endParaRPr>
            </a:p>
          </p:txBody>
        </p:sp>
        <p:pic>
          <p:nvPicPr>
            <p:cNvPr id="7177" name="Picture 57"/>
            <p:cNvPicPr>
              <a:picLocks noChangeAspect="1"/>
            </p:cNvPicPr>
            <p:nvPr/>
          </p:nvPicPr>
          <p:blipFill>
            <a:blip r:embed="rId2">
              <a:lum bright="23999"/>
            </a:blip>
            <a:srcRect t="50449" r="-420"/>
            <a:stretch>
              <a:fillRect/>
            </a:stretch>
          </p:blipFill>
          <p:spPr>
            <a:xfrm>
              <a:off x="0" y="439737"/>
              <a:ext cx="4119563" cy="1016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178" name="Picture 57"/>
            <p:cNvPicPr>
              <a:picLocks noChangeAspect="1"/>
            </p:cNvPicPr>
            <p:nvPr/>
          </p:nvPicPr>
          <p:blipFill>
            <a:blip r:embed="rId2">
              <a:lum bright="23999"/>
            </a:blip>
            <a:srcRect t="50449" r="-420"/>
            <a:stretch>
              <a:fillRect/>
            </a:stretch>
          </p:blipFill>
          <p:spPr>
            <a:xfrm>
              <a:off x="0" y="3551237"/>
              <a:ext cx="4119563" cy="101600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9" name="Picture 57"/>
          <p:cNvPicPr>
            <a:picLocks noChangeAspect="1"/>
          </p:cNvPicPr>
          <p:nvPr/>
        </p:nvPicPr>
        <p:blipFill>
          <a:blip r:embed="rId2">
            <a:lum bright="23999"/>
          </a:blip>
          <a:srcRect t="50449" r="-420"/>
          <a:stretch>
            <a:fillRect/>
          </a:stretch>
        </p:blipFill>
        <p:spPr>
          <a:xfrm>
            <a:off x="6308725" y="6042025"/>
            <a:ext cx="4943475" cy="122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51" name="Rectangle 10"/>
          <p:cNvSpPr>
            <a:spLocks noGrp="1"/>
          </p:cNvSpPr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2" name="组合 1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6" name="图片 5" descr="审大商学2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8" name="图片 7" descr="4u_画板 1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9" name="图片 8" descr="精管理善治理(1)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269" name="标题 1"/>
          <p:cNvSpPr>
            <a:spLocks noGrp="1"/>
          </p:cNvSpPr>
          <p:nvPr>
            <p:ph type="title"/>
          </p:nvPr>
        </p:nvSpPr>
        <p:spPr>
          <a:xfrm>
            <a:off x="609600" y="655638"/>
            <a:ext cx="9875838" cy="762000"/>
          </a:xfrm>
        </p:spPr>
        <p:txBody>
          <a:bodyPr vert="horz" wrap="square" lIns="109728" tIns="54864" rIns="109728" bIns="54864" anchor="ctr" anchorCtr="0"/>
          <a:p>
            <a:pPr marL="4508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70" name="Rectangle 3"/>
          <p:cNvSpPr/>
          <p:nvPr/>
        </p:nvSpPr>
        <p:spPr>
          <a:xfrm>
            <a:off x="1162050" y="4816475"/>
            <a:ext cx="9861550" cy="517525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1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1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1271" name="AutoShape 6"/>
          <p:cNvSpPr/>
          <p:nvPr/>
        </p:nvSpPr>
        <p:spPr>
          <a:xfrm>
            <a:off x="1162050" y="5610225"/>
            <a:ext cx="9861550" cy="517525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969696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n"/>
            </a:pPr>
            <a:r>
              <a:rPr kumimoji="0" lang="zh-CN" altLang="en-US" sz="1920" b="0" i="0" u="none" strike="noStrike" kern="1200" cap="none" spc="0" normalizeH="0" baseline="0" noProof="1" dirty="0">
                <a:solidFill>
                  <a:schemeClr val="tx2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段落</a:t>
            </a:r>
            <a:r>
              <a:rPr kumimoji="0" lang="zh-CN" altLang="en-US" sz="1920" b="0" i="0" u="none" strike="noStrike" kern="1200" cap="none" spc="0" normalizeH="0" baseline="0" noProof="1" dirty="0">
                <a:solidFill>
                  <a:schemeClr val="tx2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三：输入内容</a:t>
            </a:r>
            <a:endParaRPr kumimoji="0" lang="zh-CN" altLang="en-US" sz="1920" b="0" i="0" u="none" strike="noStrike" kern="1200" cap="none" spc="0" normalizeH="0" baseline="0" noProof="1" dirty="0">
              <a:solidFill>
                <a:schemeClr val="tx2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pic>
        <p:nvPicPr>
          <p:cNvPr id="8197" name="Picture 57"/>
          <p:cNvPicPr>
            <a:picLocks noChangeAspect="1"/>
          </p:cNvPicPr>
          <p:nvPr/>
        </p:nvPicPr>
        <p:blipFill>
          <a:blip r:embed="rId2">
            <a:lum bright="23999"/>
          </a:blip>
          <a:srcRect t="50449" r="-420"/>
          <a:stretch>
            <a:fillRect/>
          </a:stretch>
        </p:blipFill>
        <p:spPr>
          <a:xfrm>
            <a:off x="782638" y="5322888"/>
            <a:ext cx="10437812" cy="1222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8" name="Picture 57"/>
          <p:cNvPicPr>
            <a:picLocks noChangeAspect="1"/>
          </p:cNvPicPr>
          <p:nvPr/>
        </p:nvPicPr>
        <p:blipFill>
          <a:blip r:embed="rId2">
            <a:lum bright="23999"/>
          </a:blip>
          <a:srcRect t="50449" r="-420"/>
          <a:stretch>
            <a:fillRect/>
          </a:stretch>
        </p:blipFill>
        <p:spPr>
          <a:xfrm>
            <a:off x="730250" y="6130925"/>
            <a:ext cx="10436225" cy="120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4" name="Rectangle 3"/>
          <p:cNvSpPr/>
          <p:nvPr/>
        </p:nvSpPr>
        <p:spPr>
          <a:xfrm>
            <a:off x="1162050" y="1616075"/>
            <a:ext cx="9861550" cy="517525"/>
          </a:xfrm>
          <a:prstGeom prst="rect">
            <a:avLst/>
          </a:prstGeom>
          <a:gradFill rotWithShape="1">
            <a:gsLst>
              <a:gs pos="0">
                <a:srgbClr val="494949">
                  <a:alpha val="100000"/>
                </a:srgbClr>
              </a:gs>
              <a:gs pos="50000">
                <a:srgbClr val="6A6A6A">
                  <a:alpha val="100000"/>
                </a:srgbClr>
              </a:gs>
              <a:gs pos="100000">
                <a:srgbClr val="7F7F7F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1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1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1275" name="AutoShape 6"/>
          <p:cNvSpPr/>
          <p:nvPr/>
        </p:nvSpPr>
        <p:spPr>
          <a:xfrm>
            <a:off x="1162050" y="2409825"/>
            <a:ext cx="9861550" cy="517525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969696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n"/>
            </a:pPr>
            <a:r>
              <a:rPr kumimoji="0" lang="zh-CN" altLang="en-US" sz="1920" b="0" i="0" u="none" strike="noStrike" kern="1200" cap="none" spc="0" normalizeH="0" baseline="0" noProof="1" dirty="0">
                <a:solidFill>
                  <a:schemeClr val="tx2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段落一：输入内容</a:t>
            </a:r>
            <a:endParaRPr kumimoji="0" lang="zh-CN" altLang="en-US" sz="1920" b="0" i="0" u="none" strike="noStrike" kern="1200" cap="none" spc="0" normalizeH="0" baseline="0" noProof="1" dirty="0">
              <a:solidFill>
                <a:schemeClr val="tx2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  <a:p>
            <a:pPr marL="357505" marR="0" lvl="0" indent="-357505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Char char="n"/>
            </a:pPr>
            <a:endParaRPr kumimoji="0" lang="zh-CN" altLang="en-US" sz="1920" b="0" i="0" u="none" strike="noStrike" kern="1200" cap="none" spc="0" normalizeH="0" baseline="0" noProof="1" dirty="0">
              <a:solidFill>
                <a:schemeClr val="tx2"/>
              </a:solidFill>
              <a:latin typeface="+mn-lt"/>
              <a:ea typeface="宋体" pitchFamily="2" charset="-122"/>
              <a:cs typeface="+mn-cs"/>
            </a:endParaRPr>
          </a:p>
        </p:txBody>
      </p:sp>
      <p:pic>
        <p:nvPicPr>
          <p:cNvPr id="8201" name="Picture 57"/>
          <p:cNvPicPr>
            <a:picLocks noChangeAspect="1"/>
          </p:cNvPicPr>
          <p:nvPr/>
        </p:nvPicPr>
        <p:blipFill>
          <a:blip r:embed="rId2">
            <a:lum bright="23999"/>
          </a:blip>
          <a:srcRect t="50449" r="-420"/>
          <a:stretch>
            <a:fillRect/>
          </a:stretch>
        </p:blipFill>
        <p:spPr>
          <a:xfrm>
            <a:off x="782638" y="2122488"/>
            <a:ext cx="10437812" cy="1222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2" name="Picture 57"/>
          <p:cNvPicPr>
            <a:picLocks noChangeAspect="1"/>
          </p:cNvPicPr>
          <p:nvPr/>
        </p:nvPicPr>
        <p:blipFill>
          <a:blip r:embed="rId2">
            <a:lum bright="23999"/>
          </a:blip>
          <a:srcRect t="50449" r="-420"/>
          <a:stretch>
            <a:fillRect/>
          </a:stretch>
        </p:blipFill>
        <p:spPr>
          <a:xfrm>
            <a:off x="730250" y="2930525"/>
            <a:ext cx="10436225" cy="120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8" name="Rectangle 3"/>
          <p:cNvSpPr/>
          <p:nvPr/>
        </p:nvSpPr>
        <p:spPr>
          <a:xfrm>
            <a:off x="1162050" y="3216275"/>
            <a:ext cx="9861550" cy="517525"/>
          </a:xfrm>
          <a:prstGeom prst="rect">
            <a:avLst/>
          </a:prstGeom>
          <a:solidFill>
            <a:srgbClr val="BFBFBF"/>
          </a:soli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1" i="0" u="none" strike="noStrike" kern="1200" cap="none" spc="0" normalizeH="0" baseline="0" noProof="1" dirty="0">
                <a:solidFill>
                  <a:srgbClr val="0C0C0C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1" i="0" u="none" strike="noStrike" kern="1200" cap="none" spc="0" normalizeH="0" baseline="0" noProof="1" dirty="0">
              <a:solidFill>
                <a:srgbClr val="0C0C0C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1279" name="AutoShape 6"/>
          <p:cNvSpPr/>
          <p:nvPr/>
        </p:nvSpPr>
        <p:spPr>
          <a:xfrm>
            <a:off x="1162050" y="4010025"/>
            <a:ext cx="9861550" cy="517525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969696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n"/>
            </a:pPr>
            <a:r>
              <a:rPr kumimoji="0" lang="zh-CN" altLang="en-US" sz="1920" b="0" i="0" u="none" strike="noStrike" kern="1200" cap="none" spc="0" normalizeH="0" baseline="0" noProof="1" dirty="0">
                <a:solidFill>
                  <a:schemeClr val="tx2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段落</a:t>
            </a:r>
            <a:r>
              <a:rPr kumimoji="0" lang="zh-CN" altLang="en-US" sz="1920" b="0" i="0" u="none" strike="noStrike" kern="1200" cap="none" spc="0" normalizeH="0" baseline="0" noProof="1" dirty="0">
                <a:solidFill>
                  <a:schemeClr val="tx2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二：输入内容</a:t>
            </a:r>
            <a:endParaRPr kumimoji="0" lang="zh-CN" altLang="en-US" sz="1920" b="0" i="0" u="none" strike="noStrike" kern="1200" cap="none" spc="0" normalizeH="0" baseline="0" noProof="1" dirty="0">
              <a:solidFill>
                <a:schemeClr val="tx2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pic>
        <p:nvPicPr>
          <p:cNvPr id="8205" name="Picture 57"/>
          <p:cNvPicPr>
            <a:picLocks noChangeAspect="1"/>
          </p:cNvPicPr>
          <p:nvPr/>
        </p:nvPicPr>
        <p:blipFill>
          <a:blip r:embed="rId2">
            <a:lum bright="23999"/>
          </a:blip>
          <a:srcRect t="50449" r="-420"/>
          <a:stretch>
            <a:fillRect/>
          </a:stretch>
        </p:blipFill>
        <p:spPr>
          <a:xfrm>
            <a:off x="782638" y="3722688"/>
            <a:ext cx="10437812" cy="1222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6" name="Picture 57"/>
          <p:cNvPicPr>
            <a:picLocks noChangeAspect="1"/>
          </p:cNvPicPr>
          <p:nvPr/>
        </p:nvPicPr>
        <p:blipFill>
          <a:blip r:embed="rId2">
            <a:lum bright="23999"/>
          </a:blip>
          <a:srcRect t="50449" r="-420"/>
          <a:stretch>
            <a:fillRect/>
          </a:stretch>
        </p:blipFill>
        <p:spPr>
          <a:xfrm>
            <a:off x="730250" y="4530725"/>
            <a:ext cx="10436225" cy="120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82" name="Rectangle 10"/>
          <p:cNvSpPr>
            <a:spLocks noGrp="1"/>
          </p:cNvSpPr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2" name="组合 1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6" name="图片 5" descr="审大商学2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8" name="图片 7" descr="4u_画板 1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9" name="图片 8" descr="精管理善治理(1)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2293" name="标题 1"/>
          <p:cNvSpPr>
            <a:spLocks noGrp="1"/>
          </p:cNvSpPr>
          <p:nvPr>
            <p:ph type="title"/>
          </p:nvPr>
        </p:nvSpPr>
        <p:spPr>
          <a:xfrm>
            <a:off x="609600" y="833438"/>
            <a:ext cx="9875838" cy="762000"/>
          </a:xfrm>
        </p:spPr>
        <p:txBody>
          <a:bodyPr vert="horz" wrap="square" lIns="109728" tIns="54864" rIns="109728" bIns="54864" anchor="ctr" anchorCtr="0"/>
          <a:p>
            <a:pPr marL="3619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294" name="AutoShape 3"/>
          <p:cNvSpPr/>
          <p:nvPr/>
        </p:nvSpPr>
        <p:spPr>
          <a:xfrm>
            <a:off x="1171575" y="2587625"/>
            <a:ext cx="2846388" cy="3454400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969696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0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2295" name="Rectangle 4"/>
          <p:cNvSpPr/>
          <p:nvPr/>
        </p:nvSpPr>
        <p:spPr>
          <a:xfrm>
            <a:off x="8169275" y="1722438"/>
            <a:ext cx="2851150" cy="517525"/>
          </a:xfrm>
          <a:prstGeom prst="rect">
            <a:avLst/>
          </a:prstGeom>
          <a:gradFill rotWithShape="1">
            <a:gsLst>
              <a:gs pos="0">
                <a:srgbClr val="FFC000">
                  <a:alpha val="100000"/>
                </a:srgbClr>
              </a:gs>
              <a:gs pos="65999">
                <a:srgbClr val="FF9933">
                  <a:alpha val="100000"/>
                </a:srgbClr>
              </a:gs>
              <a:gs pos="100000">
                <a:srgbClr val="FF9933">
                  <a:alpha val="100000"/>
                </a:srgbClr>
              </a:gs>
            </a:gsLst>
            <a:lin ang="16200000" scaled="1"/>
            <a:tileRect/>
          </a:gra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1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1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2296" name="Rectangle 5"/>
          <p:cNvSpPr/>
          <p:nvPr/>
        </p:nvSpPr>
        <p:spPr>
          <a:xfrm>
            <a:off x="4627563" y="1722438"/>
            <a:ext cx="2936875" cy="517525"/>
          </a:xfrm>
          <a:prstGeom prst="rect">
            <a:avLst/>
          </a:prstGeom>
          <a:gradFill rotWithShape="1">
            <a:gsLst>
              <a:gs pos="0">
                <a:srgbClr val="94003B">
                  <a:alpha val="100000"/>
                </a:srgbClr>
              </a:gs>
              <a:gs pos="50000">
                <a:srgbClr val="D40055">
                  <a:alpha val="100000"/>
                </a:srgbClr>
              </a:gs>
              <a:gs pos="100000">
                <a:srgbClr val="FF0065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1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1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2297" name="Rectangle 6"/>
          <p:cNvSpPr/>
          <p:nvPr/>
        </p:nvSpPr>
        <p:spPr>
          <a:xfrm>
            <a:off x="1171575" y="1722438"/>
            <a:ext cx="2851150" cy="517525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1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1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2298" name="AutoShape 7"/>
          <p:cNvSpPr/>
          <p:nvPr/>
        </p:nvSpPr>
        <p:spPr>
          <a:xfrm>
            <a:off x="4678363" y="2587625"/>
            <a:ext cx="2846388" cy="3454400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969696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0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2299" name="AutoShape 8"/>
          <p:cNvSpPr/>
          <p:nvPr/>
        </p:nvSpPr>
        <p:spPr>
          <a:xfrm>
            <a:off x="8174038" y="2587625"/>
            <a:ext cx="2846388" cy="3454400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969696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0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2300" name="AutoShape 10"/>
          <p:cNvSpPr/>
          <p:nvPr/>
        </p:nvSpPr>
        <p:spPr>
          <a:xfrm>
            <a:off x="4022725" y="3582988"/>
            <a:ext cx="682625" cy="960438"/>
          </a:xfrm>
          <a:prstGeom prst="rightArrow">
            <a:avLst>
              <a:gd name="adj1" fmla="val 53898"/>
              <a:gd name="adj2" fmla="val 62138"/>
            </a:avLst>
          </a:prstGeom>
          <a:solidFill>
            <a:schemeClr val="bg1"/>
          </a:soli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lvl="0" indent="0" eaLnBrk="1" fontAlgn="base" hangingPunct="1">
              <a:spcBef>
                <a:spcPct val="0"/>
              </a:spcBef>
              <a:buNone/>
            </a:pPr>
            <a:endParaRPr lang="zh-CN" altLang="zh-CN" sz="2160" strike="noStrike" noProof="1" dirty="0">
              <a:solidFill>
                <a:srgbClr val="000000"/>
              </a:solidFill>
              <a:sym typeface="微软雅黑" pitchFamily="34" charset="-122"/>
            </a:endParaRPr>
          </a:p>
        </p:txBody>
      </p:sp>
      <p:sp>
        <p:nvSpPr>
          <p:cNvPr id="12301" name="AutoShape 10"/>
          <p:cNvSpPr/>
          <p:nvPr/>
        </p:nvSpPr>
        <p:spPr>
          <a:xfrm>
            <a:off x="7534275" y="3582988"/>
            <a:ext cx="682625" cy="960438"/>
          </a:xfrm>
          <a:prstGeom prst="rightArrow">
            <a:avLst>
              <a:gd name="adj1" fmla="val 53898"/>
              <a:gd name="adj2" fmla="val 62138"/>
            </a:avLst>
          </a:prstGeom>
          <a:solidFill>
            <a:schemeClr val="bg1"/>
          </a:soli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lvl="0" indent="0" eaLnBrk="1" fontAlgn="base" hangingPunct="1">
              <a:spcBef>
                <a:spcPct val="0"/>
              </a:spcBef>
              <a:buNone/>
            </a:pPr>
            <a:endParaRPr lang="zh-CN" altLang="zh-CN" sz="2160" strike="noStrike" noProof="1" dirty="0">
              <a:solidFill>
                <a:srgbClr val="000000"/>
              </a:solidFill>
              <a:sym typeface="微软雅黑" pitchFamily="34" charset="-122"/>
            </a:endParaRPr>
          </a:p>
        </p:txBody>
      </p:sp>
      <p:sp>
        <p:nvSpPr>
          <p:cNvPr id="12302" name="Rectangle 10"/>
          <p:cNvSpPr>
            <a:spLocks noGrp="1"/>
          </p:cNvSpPr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3" name="组合 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6" name="图片 5" descr="审大商学2"/>
              <p:cNvPicPr>
                <a:picLocks noChangeAspect="1"/>
              </p:cNvPicPr>
              <p:nvPr>
                <p:custDataLst>
                  <p:tags r:id="rId2"/>
                </p:custDataLst>
              </p:nvPr>
            </p:nvPicPr>
            <p:blipFill>
              <a:blip r:embed="rId3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8" name="图片 7" descr="4u_画板 1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9" name="图片 8" descr="精管理善治理(1)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7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50" name="Rectangle 10"/>
          <p:cNvSpPr>
            <a:spLocks noGrp="1"/>
          </p:cNvSpPr>
          <p:nvPr/>
        </p:nvSpPr>
        <p:spPr>
          <a:xfrm>
            <a:off x="1181100" y="6446838"/>
            <a:ext cx="1727200" cy="2365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sp>
        <p:nvSpPr>
          <p:cNvPr id="2" name="标题 1"/>
          <p:cNvSpPr/>
          <p:nvPr>
            <p:ph type="title"/>
          </p:nvPr>
        </p:nvSpPr>
        <p:spPr>
          <a:xfrm>
            <a:off x="4319588" y="3114675"/>
            <a:ext cx="3551238" cy="1143000"/>
          </a:xfrm>
        </p:spPr>
        <p:txBody>
          <a:bodyPr/>
          <a:p>
            <a:pPr marL="1097280" marR="0" indent="-109728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320" b="1" i="0" u="none" strike="noStrike" kern="0" cap="none" spc="0" normalizeH="0" baseline="0" noProof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二、</a:t>
            </a:r>
            <a:r>
              <a:rPr kumimoji="0" lang="zh-CN" altLang="en-US" sz="4320" b="1" i="0" u="none" strike="noStrike" kern="0" cap="none" spc="0" normalizeH="0" baseline="0" noProof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en-US" sz="4320" b="1" i="0" u="none" strike="noStrike" kern="0" cap="none" spc="0" normalizeH="0" baseline="0" noProof="1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图片 6" descr="/private/var/folders/g_/lbsh_h6s3pd5_t_hfb0b89m40000gn/T/com.kingsoft.wpsoffice.mac/kaimatting/20230917232007/output_aiMatting_20230917232030.pngoutput_aiMatting_20230917232030"/>
          <p:cNvPicPr>
            <a:picLocks noChangeAspect="1"/>
          </p:cNvPicPr>
          <p:nvPr/>
        </p:nvPicPr>
        <p:blipFill>
          <a:blip r:embed="rId2">
            <a:alphaModFix amt="40000"/>
            <a:lum bright="6000" contrast="6000"/>
          </a:blip>
          <a:srcRect t="36910"/>
          <a:stretch>
            <a:fillRect/>
          </a:stretch>
        </p:blipFill>
        <p:spPr>
          <a:xfrm>
            <a:off x="0" y="1133475"/>
            <a:ext cx="12192000" cy="576897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8" name="组合 7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9" name="图片 8" descr="审大商学2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10" name="图片 9" descr="4u_画板 1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11" name="图片 10" descr="精管理善治理(1)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3317" name="标题 1"/>
          <p:cNvSpPr>
            <a:spLocks noGrp="1"/>
          </p:cNvSpPr>
          <p:nvPr>
            <p:ph type="title"/>
          </p:nvPr>
        </p:nvSpPr>
        <p:spPr>
          <a:xfrm>
            <a:off x="609600" y="833438"/>
            <a:ext cx="9875838" cy="762000"/>
          </a:xfrm>
        </p:spPr>
        <p:txBody>
          <a:bodyPr vert="horz" wrap="square" lIns="109728" tIns="54864" rIns="109728" bIns="54864" anchor="ctr" anchorCtr="0"/>
          <a:p>
            <a:pPr marL="3619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318" name="Rectangle 3"/>
          <p:cNvSpPr/>
          <p:nvPr/>
        </p:nvSpPr>
        <p:spPr>
          <a:xfrm>
            <a:off x="8169275" y="1668463"/>
            <a:ext cx="2851150" cy="519113"/>
          </a:xfrm>
          <a:prstGeom prst="rect">
            <a:avLst/>
          </a:prstGeom>
          <a:solidFill>
            <a:schemeClr val="hlink"/>
          </a:solidFill>
          <a:ln w="9525" cap="flat" cmpd="sng">
            <a:solidFill>
              <a:srgbClr val="96969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0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3319" name="AutoShape 4"/>
          <p:cNvSpPr/>
          <p:nvPr/>
        </p:nvSpPr>
        <p:spPr>
          <a:xfrm>
            <a:off x="8169275" y="4002088"/>
            <a:ext cx="2851150" cy="1987550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969696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192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1920" b="0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3320" name="Rectangle 5"/>
          <p:cNvSpPr/>
          <p:nvPr/>
        </p:nvSpPr>
        <p:spPr>
          <a:xfrm>
            <a:off x="4627563" y="1668463"/>
            <a:ext cx="2936875" cy="519113"/>
          </a:xfrm>
          <a:prstGeom prst="rect">
            <a:avLst/>
          </a:prstGeom>
          <a:solidFill>
            <a:schemeClr val="hlink"/>
          </a:solidFill>
          <a:ln w="9525" cap="flat" cmpd="sng">
            <a:solidFill>
              <a:srgbClr val="96969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0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3321" name="AutoShape 6"/>
          <p:cNvSpPr/>
          <p:nvPr/>
        </p:nvSpPr>
        <p:spPr>
          <a:xfrm>
            <a:off x="4627563" y="4002088"/>
            <a:ext cx="2936875" cy="1987550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969696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192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1920" b="0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3322" name="Rectangle 7"/>
          <p:cNvSpPr/>
          <p:nvPr/>
        </p:nvSpPr>
        <p:spPr>
          <a:xfrm>
            <a:off x="1171575" y="1668463"/>
            <a:ext cx="2851150" cy="519113"/>
          </a:xfrm>
          <a:prstGeom prst="rect">
            <a:avLst/>
          </a:prstGeom>
          <a:solidFill>
            <a:schemeClr val="hlink"/>
          </a:solidFill>
          <a:ln w="9525" cap="flat" cmpd="sng">
            <a:solidFill>
              <a:srgbClr val="96969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0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3323" name="AutoShape 8"/>
          <p:cNvSpPr/>
          <p:nvPr/>
        </p:nvSpPr>
        <p:spPr>
          <a:xfrm>
            <a:off x="1171575" y="4002088"/>
            <a:ext cx="2851150" cy="1987550"/>
          </a:xfrm>
          <a:prstGeom prst="roundRect">
            <a:avLst>
              <a:gd name="adj" fmla="val 0"/>
            </a:avLst>
          </a:prstGeom>
          <a:noFill/>
          <a:ln w="3175" cap="flat" cmpd="sng">
            <a:solidFill>
              <a:srgbClr val="969696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192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1920" b="0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3327" name="Rectangle 10"/>
          <p:cNvSpPr>
            <a:spLocks noGrp="1"/>
          </p:cNvSpPr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pic>
        <p:nvPicPr>
          <p:cNvPr id="11277" name="图片 4" descr="/private/var/folders/g_/lbsh_h6s3pd5_t_hfb0b89m40000gn/T/com.kingsoft.wpsoffice.mac/picturecompress_20230825233403/output_2.jpgoutput_2"/>
          <p:cNvPicPr>
            <a:picLocks noChangeAspect="1"/>
          </p:cNvPicPr>
          <p:nvPr/>
        </p:nvPicPr>
        <p:blipFill>
          <a:blip r:embed="rId2"/>
          <a:srcRect l="995" t="3290" r="655" b="14882"/>
          <a:stretch>
            <a:fillRect/>
          </a:stretch>
        </p:blipFill>
        <p:spPr>
          <a:xfrm>
            <a:off x="4625975" y="2189163"/>
            <a:ext cx="2954338" cy="1779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8" name="图片 1" descr="9.竞慧楼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800" y="2178050"/>
            <a:ext cx="2833688" cy="1779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9" name="图片 7" descr="/Users/xuhan/Desktop/商学院图片/DSC_8218.JPGDSC_8218"/>
          <p:cNvPicPr>
            <a:picLocks noChangeAspect="1"/>
          </p:cNvPicPr>
          <p:nvPr/>
        </p:nvPicPr>
        <p:blipFill>
          <a:blip r:embed="rId4"/>
          <a:srcRect l="1509" t="2728" r="306" b="2728"/>
          <a:stretch>
            <a:fillRect/>
          </a:stretch>
        </p:blipFill>
        <p:spPr>
          <a:xfrm>
            <a:off x="8178165" y="2094230"/>
            <a:ext cx="2851150" cy="183007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3" name="组合 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6" name="图片 5" descr="审大商学2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8" name="图片 7" descr="4u_画板 1"/>
              <p:cNvPicPr>
                <a:picLocks noChangeAspect="1"/>
              </p:cNvPicPr>
              <p:nvPr>
                <p:custDataLst>
                  <p:tags r:id="rId7"/>
                </p:custDataLst>
              </p:nvPr>
            </p:nvPicPr>
            <p:blipFill>
              <a:blip r:embed="rId8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9" name="图片 8" descr="精管理善治理(1)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41" name="标题 1"/>
          <p:cNvSpPr>
            <a:spLocks noGrp="1"/>
          </p:cNvSpPr>
          <p:nvPr>
            <p:ph type="title"/>
          </p:nvPr>
        </p:nvSpPr>
        <p:spPr>
          <a:xfrm>
            <a:off x="609600" y="877888"/>
            <a:ext cx="9875838" cy="762000"/>
          </a:xfrm>
        </p:spPr>
        <p:txBody>
          <a:bodyPr vert="horz" wrap="square" lIns="109728" tIns="54864" rIns="109728" bIns="54864" anchor="ctr" anchorCtr="0"/>
          <a:p>
            <a:pPr marL="3619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343" name="Rectangle 3"/>
          <p:cNvSpPr/>
          <p:nvPr/>
        </p:nvSpPr>
        <p:spPr>
          <a:xfrm>
            <a:off x="6270625" y="1760538"/>
            <a:ext cx="4667250" cy="2232025"/>
          </a:xfrm>
          <a:prstGeom prst="rect">
            <a:avLst/>
          </a:prstGeom>
          <a:noFill/>
          <a:ln w="9525">
            <a:noFill/>
          </a:ln>
        </p:spPr>
        <p:txBody>
          <a:bodyPr lIns="0" rIns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800" b="1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800" b="1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192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1920" b="0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4345" name="Rectangle 10"/>
          <p:cNvSpPr>
            <a:spLocks noGrp="1"/>
          </p:cNvSpPr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pic>
        <p:nvPicPr>
          <p:cNvPr id="12296" name="图片 1" descr="/Users/xuhan/Desktop/商学院图片/DSC_7502.JPGDSC_7502"/>
          <p:cNvPicPr>
            <a:picLocks noChangeAspect="1"/>
          </p:cNvPicPr>
          <p:nvPr/>
        </p:nvPicPr>
        <p:blipFill>
          <a:blip r:embed="rId2">
            <a:alphaModFix amt="80000"/>
            <a:lum bright="6000"/>
          </a:blip>
          <a:srcRect l="5537" r="5537"/>
          <a:stretch>
            <a:fillRect/>
          </a:stretch>
        </p:blipFill>
        <p:spPr>
          <a:xfrm>
            <a:off x="830263" y="1808163"/>
            <a:ext cx="4830762" cy="36210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3" name="组合 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6" name="图片 5" descr="审大商学2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8" name="图片 7" descr="4u_画板 1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9" name="图片 8" descr="精管理善治理(1)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5365" name="标题 1"/>
          <p:cNvSpPr>
            <a:spLocks noGrp="1"/>
          </p:cNvSpPr>
          <p:nvPr>
            <p:ph type="title"/>
          </p:nvPr>
        </p:nvSpPr>
        <p:spPr>
          <a:xfrm>
            <a:off x="609600" y="1011238"/>
            <a:ext cx="9875838" cy="762000"/>
          </a:xfrm>
        </p:spPr>
        <p:txBody>
          <a:bodyPr vert="horz" wrap="square" lIns="109728" tIns="54864" rIns="109728" bIns="54864" anchor="ctr" anchorCtr="0"/>
          <a:p>
            <a:pPr marL="3619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内容页样式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5366" name="Group 13"/>
          <p:cNvGraphicFramePr>
            <a:graphicFrameLocks noGrp="1"/>
          </p:cNvGraphicFramePr>
          <p:nvPr/>
        </p:nvGraphicFramePr>
        <p:xfrm>
          <a:off x="1446213" y="3154363"/>
          <a:ext cx="2367915" cy="2274888"/>
        </p:xfrm>
        <a:graphic>
          <a:graphicData uri="http://schemas.openxmlformats.org/drawingml/2006/table">
            <a:tbl>
              <a:tblPr/>
              <a:tblGrid>
                <a:gridCol w="2367915"/>
              </a:tblGrid>
              <a:tr h="41783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704020202090204" pitchFamily="34" charset="0"/>
                          <a:ea typeface="华文细黑" pitchFamily="2" charset="-122"/>
                          <a:sym typeface="Arial" panose="020B0704020202090204" pitchFamily="34" charset="0"/>
                        </a:rPr>
                        <a:t>1</a:t>
                      </a:r>
                      <a:r>
                        <a:rPr kumimoji="0" lang="zh-CN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704020202090204" pitchFamily="34" charset="0"/>
                          <a:ea typeface="华文细黑" pitchFamily="2" charset="-122"/>
                          <a:sym typeface="Arial" panose="020B0704020202090204" pitchFamily="34" charset="0"/>
                        </a:rPr>
                        <a:t>、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704020202090204" pitchFamily="34" charset="0"/>
                        <a:ea typeface="华文细黑" pitchFamily="2" charset="-122"/>
                        <a:sym typeface="Arial" panose="020B0704020202090204" pitchFamily="34" charset="0"/>
                      </a:endParaRPr>
                    </a:p>
                  </a:txBody>
                  <a:tcPr marL="109728" marR="109728" marT="54864" marB="54864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3175" cap="flat" cmpd="sng" algn="ctr">
                      <a:solidFill>
                        <a:srgbClr val="969696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57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704020202090204" pitchFamily="34" charset="0"/>
                          <a:ea typeface="华文细黑" pitchFamily="2" charset="-122"/>
                          <a:sym typeface="Arial" panose="020B0704020202090204" pitchFamily="34" charset="0"/>
                        </a:rPr>
                        <a:t>2</a:t>
                      </a:r>
                      <a:r>
                        <a:rPr kumimoji="0" lang="zh-CN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704020202090204" pitchFamily="34" charset="0"/>
                          <a:ea typeface="华文细黑" pitchFamily="2" charset="-122"/>
                          <a:sym typeface="Arial" panose="020B0704020202090204" pitchFamily="34" charset="0"/>
                        </a:rPr>
                        <a:t>、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704020202090204" pitchFamily="34" charset="0"/>
                        <a:ea typeface="华文细黑" pitchFamily="2" charset="-122"/>
                        <a:sym typeface="Arial" panose="020B0704020202090204" pitchFamily="34" charset="0"/>
                      </a:endParaRPr>
                    </a:p>
                  </a:txBody>
                  <a:tcPr marL="109728" marR="109728" marT="54864" marB="54864" anchor="ctr"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969696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69696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703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704020202090204" pitchFamily="34" charset="0"/>
                          <a:ea typeface="华文细黑" pitchFamily="2" charset="-122"/>
                          <a:sym typeface="Arial" panose="020B0704020202090204" pitchFamily="34" charset="0"/>
                        </a:rPr>
                        <a:t>3</a:t>
                      </a:r>
                      <a:r>
                        <a:rPr kumimoji="0" lang="zh-CN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704020202090204" pitchFamily="34" charset="0"/>
                          <a:ea typeface="华文细黑" pitchFamily="2" charset="-122"/>
                          <a:sym typeface="Arial" panose="020B0704020202090204" pitchFamily="34" charset="0"/>
                        </a:rPr>
                        <a:t>、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704020202090204" pitchFamily="34" charset="0"/>
                        <a:ea typeface="华文细黑" pitchFamily="2" charset="-122"/>
                        <a:sym typeface="Arial" panose="020B0704020202090204" pitchFamily="34" charset="0"/>
                      </a:endParaRPr>
                    </a:p>
                  </a:txBody>
                  <a:tcPr marL="109728" marR="109728" marT="54864" marB="54864" anchor="b"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969696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69696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704020202090204" pitchFamily="34" charset="0"/>
                          <a:ea typeface="华文细黑" pitchFamily="2" charset="-122"/>
                          <a:sym typeface="Arial" panose="020B0704020202090204" pitchFamily="34" charset="0"/>
                        </a:rPr>
                        <a:t>4</a:t>
                      </a:r>
                      <a:r>
                        <a:rPr kumimoji="0" lang="zh-CN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704020202090204" pitchFamily="34" charset="0"/>
                          <a:ea typeface="华文细黑" pitchFamily="2" charset="-122"/>
                          <a:sym typeface="Arial" panose="020B0704020202090204" pitchFamily="34" charset="0"/>
                        </a:rPr>
                        <a:t>、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704020202090204" pitchFamily="34" charset="0"/>
                        <a:ea typeface="华文细黑" pitchFamily="2" charset="-122"/>
                        <a:sym typeface="Arial" panose="020B0704020202090204" pitchFamily="34" charset="0"/>
                      </a:endParaRPr>
                    </a:p>
                  </a:txBody>
                  <a:tcPr marL="109728" marR="109728" marT="54864" marB="54864" anchor="b"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969696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69696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38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704020202090204" pitchFamily="34" charset="0"/>
                          <a:ea typeface="华文细黑" pitchFamily="2" charset="-122"/>
                          <a:sym typeface="Arial" panose="020B0704020202090204" pitchFamily="34" charset="0"/>
                        </a:rPr>
                        <a:t>5</a:t>
                      </a:r>
                      <a:r>
                        <a:rPr kumimoji="0" lang="zh-CN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704020202090204" pitchFamily="34" charset="0"/>
                          <a:ea typeface="华文细黑" pitchFamily="2" charset="-122"/>
                          <a:sym typeface="Arial" panose="020B0704020202090204" pitchFamily="34" charset="0"/>
                        </a:rPr>
                        <a:t>、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704020202090204" pitchFamily="34" charset="0"/>
                        <a:ea typeface="华文细黑" pitchFamily="2" charset="-122"/>
                        <a:sym typeface="Arial" panose="020B0704020202090204" pitchFamily="34" charset="0"/>
                      </a:endParaRPr>
                    </a:p>
                  </a:txBody>
                  <a:tcPr marL="109728" marR="109728" marT="54864" marB="54864" anchor="b"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969696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69696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57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704020202090204" pitchFamily="34" charset="0"/>
                          <a:ea typeface="华文细黑" pitchFamily="2" charset="-122"/>
                          <a:sym typeface="Arial" panose="020B0704020202090204" pitchFamily="34" charset="0"/>
                        </a:rPr>
                        <a:t>6</a:t>
                      </a:r>
                      <a:r>
                        <a:rPr kumimoji="0" lang="zh-CN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704020202090204" pitchFamily="34" charset="0"/>
                          <a:ea typeface="华文细黑" pitchFamily="2" charset="-122"/>
                          <a:sym typeface="Arial" panose="020B0704020202090204" pitchFamily="34" charset="0"/>
                        </a:rPr>
                        <a:t>、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704020202090204" pitchFamily="34" charset="0"/>
                        <a:ea typeface="华文细黑" pitchFamily="2" charset="-122"/>
                        <a:sym typeface="Arial" panose="020B0704020202090204" pitchFamily="34" charset="0"/>
                      </a:endParaRPr>
                    </a:p>
                  </a:txBody>
                  <a:tcPr marL="109728" marR="109728" marT="54864" marB="54864" anchor="b"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969696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69696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79" name="AutoShape 6"/>
          <p:cNvSpPr/>
          <p:nvPr/>
        </p:nvSpPr>
        <p:spPr>
          <a:xfrm>
            <a:off x="7778750" y="2033588"/>
            <a:ext cx="2794000" cy="4640263"/>
          </a:xfrm>
          <a:prstGeom prst="roundRect">
            <a:avLst>
              <a:gd name="adj" fmla="val 2375"/>
            </a:avLst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1920" b="0" i="0" u="none" strike="noStrike" kern="1200" cap="none" spc="0" normalizeH="0" baseline="0" noProof="1" dirty="0">
                <a:solidFill>
                  <a:srgbClr val="000000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输入内容</a:t>
            </a:r>
            <a:endParaRPr kumimoji="0" lang="zh-CN" altLang="en-US" sz="1920" b="0" i="0" u="none" strike="noStrike" kern="1200" cap="none" spc="0" normalizeH="0" baseline="0" noProof="1" dirty="0">
              <a:solidFill>
                <a:srgbClr val="000000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sp>
        <p:nvSpPr>
          <p:cNvPr id="15380" name="AutoShape 7"/>
          <p:cNvSpPr/>
          <p:nvPr/>
        </p:nvSpPr>
        <p:spPr>
          <a:xfrm>
            <a:off x="7845425" y="1879600"/>
            <a:ext cx="3175000" cy="869950"/>
          </a:xfrm>
          <a:prstGeom prst="chevron">
            <a:avLst>
              <a:gd name="adj" fmla="val 54107"/>
            </a:avLst>
          </a:prstGeom>
          <a:gradFill rotWithShape="1">
            <a:gsLst>
              <a:gs pos="0">
                <a:srgbClr val="FFC000">
                  <a:alpha val="100000"/>
                </a:srgbClr>
              </a:gs>
              <a:gs pos="65999">
                <a:srgbClr val="FF9933">
                  <a:alpha val="100000"/>
                </a:srgbClr>
              </a:gs>
              <a:gs pos="100000">
                <a:srgbClr val="FF9933">
                  <a:alpha val="100000"/>
                </a:srgbClr>
              </a:gs>
            </a:gsLst>
            <a:lin ang="16200000" scaled="1"/>
            <a:tileRect/>
          </a:gra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1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1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5381" name="AutoShape 9"/>
          <p:cNvSpPr/>
          <p:nvPr/>
        </p:nvSpPr>
        <p:spPr>
          <a:xfrm>
            <a:off x="1171575" y="1677988"/>
            <a:ext cx="2632075" cy="4675188"/>
          </a:xfrm>
          <a:prstGeom prst="roundRect">
            <a:avLst>
              <a:gd name="adj" fmla="val 2375"/>
            </a:avLst>
          </a:prstGeom>
          <a:noFill/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lvl="0" indent="0" eaLnBrk="1" fontAlgn="base" hangingPunct="1">
              <a:spcBef>
                <a:spcPct val="0"/>
              </a:spcBef>
              <a:buNone/>
            </a:pPr>
            <a:endParaRPr lang="zh-CN" altLang="zh-CN" sz="2160" strike="noStrike" noProof="1" dirty="0">
              <a:solidFill>
                <a:srgbClr val="000000"/>
              </a:solidFill>
              <a:latin typeface="Arial" panose="020B0704020202090204" pitchFamily="34" charset="0"/>
              <a:ea typeface="宋体" pitchFamily="2" charset="-122"/>
              <a:sym typeface="Arial" panose="020B0704020202090204" pitchFamily="34" charset="0"/>
            </a:endParaRPr>
          </a:p>
        </p:txBody>
      </p:sp>
      <p:sp>
        <p:nvSpPr>
          <p:cNvPr id="15382" name="AutoShape 10"/>
          <p:cNvSpPr/>
          <p:nvPr/>
        </p:nvSpPr>
        <p:spPr>
          <a:xfrm>
            <a:off x="4410075" y="1677988"/>
            <a:ext cx="2771775" cy="4640263"/>
          </a:xfrm>
          <a:prstGeom prst="roundRect">
            <a:avLst>
              <a:gd name="adj" fmla="val 2375"/>
            </a:avLst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lvl="0" indent="0" eaLnBrk="1" fontAlgn="base" hangingPunct="1"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1920" b="1" strike="noStrike" noProof="1" dirty="0">
              <a:solidFill>
                <a:srgbClr val="000000"/>
              </a:solidFill>
              <a:latin typeface="Arial" panose="020B0704020202090204" pitchFamily="34" charset="0"/>
              <a:ea typeface="宋体" pitchFamily="2" charset="-122"/>
              <a:sym typeface="Arial" panose="020B0704020202090204" pitchFamily="34" charset="0"/>
            </a:endParaRPr>
          </a:p>
        </p:txBody>
      </p:sp>
      <p:sp>
        <p:nvSpPr>
          <p:cNvPr id="15383" name="AutoShape 11"/>
          <p:cNvSpPr/>
          <p:nvPr/>
        </p:nvSpPr>
        <p:spPr>
          <a:xfrm>
            <a:off x="4352925" y="1895475"/>
            <a:ext cx="3308350" cy="869950"/>
          </a:xfrm>
          <a:prstGeom prst="chevron">
            <a:avLst>
              <a:gd name="adj" fmla="val 56379"/>
            </a:avLst>
          </a:prstGeom>
          <a:gradFill rotWithShape="1">
            <a:gsLst>
              <a:gs pos="0">
                <a:srgbClr val="94003B">
                  <a:alpha val="100000"/>
                </a:srgbClr>
              </a:gs>
              <a:gs pos="50000">
                <a:srgbClr val="D40055">
                  <a:alpha val="100000"/>
                </a:srgbClr>
              </a:gs>
              <a:gs pos="100000">
                <a:srgbClr val="FF0065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1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1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5384" name="AutoShape 12"/>
          <p:cNvSpPr/>
          <p:nvPr/>
        </p:nvSpPr>
        <p:spPr>
          <a:xfrm>
            <a:off x="1171575" y="1895475"/>
            <a:ext cx="3170238" cy="869950"/>
          </a:xfrm>
          <a:prstGeom prst="homePlate">
            <a:avLst>
              <a:gd name="adj" fmla="val 63888"/>
            </a:avLst>
          </a:prstGeom>
          <a:solidFill>
            <a:srgbClr val="C00000"/>
          </a:solidFill>
          <a:ln w="9525">
            <a:noFill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1" i="0" u="none" strike="noStrike" kern="1200" cap="none" spc="0" normalizeH="0" baseline="0" noProof="1" dirty="0">
                <a:solidFill>
                  <a:schemeClr val="bg1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1" i="0" u="none" strike="noStrike" kern="1200" cap="none" spc="0" normalizeH="0" baseline="0" noProof="1" dirty="0">
              <a:solidFill>
                <a:schemeClr val="bg1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3337" name="Line 67"/>
          <p:cNvSpPr/>
          <p:nvPr/>
        </p:nvSpPr>
        <p:spPr>
          <a:xfrm>
            <a:off x="4187825" y="2905125"/>
            <a:ext cx="0" cy="3771900"/>
          </a:xfrm>
          <a:prstGeom prst="line">
            <a:avLst/>
          </a:prstGeom>
          <a:ln w="3175" cap="flat" cmpd="sng">
            <a:solidFill>
              <a:srgbClr val="969696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3338" name="Line 68"/>
          <p:cNvSpPr/>
          <p:nvPr/>
        </p:nvSpPr>
        <p:spPr>
          <a:xfrm>
            <a:off x="7616825" y="2905125"/>
            <a:ext cx="0" cy="3771900"/>
          </a:xfrm>
          <a:prstGeom prst="line">
            <a:avLst/>
          </a:prstGeom>
          <a:ln w="3175" cap="flat" cmpd="sng">
            <a:solidFill>
              <a:srgbClr val="969696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5388" name="Rectangle 10"/>
          <p:cNvSpPr>
            <a:spLocks noGrp="1"/>
          </p:cNvSpPr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3" name="组合 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6" name="图片 5" descr="审大商学2"/>
              <p:cNvPicPr>
                <a:picLocks noChangeAspect="1"/>
              </p:cNvPicPr>
              <p:nvPr>
                <p:custDataLst>
                  <p:tags r:id="rId2"/>
                </p:custDataLst>
              </p:nvPr>
            </p:nvPicPr>
            <p:blipFill>
              <a:blip r:embed="rId3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8" name="图片 7" descr="4u_画板 1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9" name="图片 8" descr="精管理善治理(1)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7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50" name="Rectangle 10"/>
          <p:cNvSpPr>
            <a:spLocks noGrp="1"/>
          </p:cNvSpPr>
          <p:nvPr/>
        </p:nvSpPr>
        <p:spPr>
          <a:xfrm>
            <a:off x="1181100" y="6446838"/>
            <a:ext cx="1727200" cy="2365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sp>
        <p:nvSpPr>
          <p:cNvPr id="2" name="标题 1"/>
          <p:cNvSpPr/>
          <p:nvPr>
            <p:ph type="title"/>
          </p:nvPr>
        </p:nvSpPr>
        <p:spPr>
          <a:xfrm>
            <a:off x="4319588" y="3114675"/>
            <a:ext cx="3551238" cy="1143000"/>
          </a:xfrm>
        </p:spPr>
        <p:txBody>
          <a:bodyPr/>
          <a:p>
            <a:pPr marL="1097280" marR="0" indent="-109728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320" b="1" i="0" u="none" strike="noStrike" kern="0" cap="none" spc="0" normalizeH="0" baseline="0" noProof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三、</a:t>
            </a:r>
            <a:r>
              <a:rPr kumimoji="0" lang="zh-CN" altLang="en-US" sz="4320" b="1" i="0" u="none" strike="noStrike" kern="0" cap="none" spc="0" normalizeH="0" baseline="0" noProof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en-US" sz="4320" b="1" i="0" u="none" strike="noStrike" kern="0" cap="none" spc="0" normalizeH="0" baseline="0" noProof="1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图片 6" descr="/private/var/folders/g_/lbsh_h6s3pd5_t_hfb0b89m40000gn/T/com.kingsoft.wpsoffice.mac/kaimatting/20230917232007/output_aiMatting_20230917232030.pngoutput_aiMatting_20230917232030"/>
          <p:cNvPicPr>
            <a:picLocks noChangeAspect="1"/>
          </p:cNvPicPr>
          <p:nvPr/>
        </p:nvPicPr>
        <p:blipFill>
          <a:blip r:embed="rId2">
            <a:alphaModFix amt="40000"/>
            <a:lum bright="6000" contrast="6000"/>
          </a:blip>
          <a:srcRect t="36910"/>
          <a:stretch>
            <a:fillRect/>
          </a:stretch>
        </p:blipFill>
        <p:spPr>
          <a:xfrm>
            <a:off x="0" y="1133475"/>
            <a:ext cx="12192000" cy="576897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8" name="组合 7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9" name="图片 8" descr="审大商学2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10" name="图片 9" descr="4u_画板 1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11" name="图片 10" descr="精管理善治理(1)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9461" name="标题 1"/>
          <p:cNvSpPr>
            <a:spLocks noGrp="1"/>
          </p:cNvSpPr>
          <p:nvPr>
            <p:ph type="title"/>
          </p:nvPr>
        </p:nvSpPr>
        <p:spPr>
          <a:xfrm>
            <a:off x="876300" y="941070"/>
            <a:ext cx="9063990" cy="699135"/>
          </a:xfrm>
        </p:spPr>
        <p:txBody>
          <a:bodyPr vert="horz" wrap="square" lIns="109728" tIns="54864" rIns="109728" bIns="54864" anchor="ctr" anchorCtr="0"/>
          <a:p>
            <a:pPr marL="3619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15363" name="Group 6"/>
          <p:cNvGrpSpPr/>
          <p:nvPr/>
        </p:nvGrpSpPr>
        <p:grpSpPr>
          <a:xfrm>
            <a:off x="4765675" y="2707005"/>
            <a:ext cx="2889250" cy="2887345"/>
            <a:chOff x="0" y="0"/>
            <a:chExt cx="2622683" cy="2622547"/>
          </a:xfrm>
        </p:grpSpPr>
        <p:sp>
          <p:nvSpPr>
            <p:cNvPr id="15364" name="椭圆 2"/>
            <p:cNvSpPr/>
            <p:nvPr/>
          </p:nvSpPr>
          <p:spPr>
            <a:xfrm>
              <a:off x="1365342" y="0"/>
              <a:ext cx="1257341" cy="125727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57341" y="1257272"/>
                </a:cxn>
                <a:cxn ang="0">
                  <a:pos x="0" y="1257272"/>
                </a:cxn>
                <a:cxn ang="0">
                  <a:pos x="0" y="0"/>
                </a:cxn>
              </a:cxnLst>
              <a:pathLst>
                <a:path w="1257341" h="1257272">
                  <a:moveTo>
                    <a:pt x="0" y="0"/>
                  </a:moveTo>
                  <a:cubicBezTo>
                    <a:pt x="682765" y="26037"/>
                    <a:pt x="1231279" y="574509"/>
                    <a:pt x="1257341" y="1257272"/>
                  </a:cubicBezTo>
                  <a:lnTo>
                    <a:pt x="0" y="125727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E98B8B">
                    <a:alpha val="100000"/>
                  </a:srgbClr>
                </a:gs>
                <a:gs pos="50000">
                  <a:srgbClr val="F0B9B9">
                    <a:alpha val="100000"/>
                  </a:srgbClr>
                </a:gs>
                <a:gs pos="100000">
                  <a:srgbClr val="F6DEDE">
                    <a:alpha val="100000"/>
                  </a:srgbClr>
                </a:gs>
              </a:gsLst>
              <a:lin ang="5400000" scaled="1"/>
              <a:tileRect/>
            </a:gradFill>
            <a:ln w="38100" cap="flat" cmpd="sng">
              <a:solidFill>
                <a:srgbClr val="D8D8D8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" name="椭圆 2"/>
            <p:cNvSpPr/>
            <p:nvPr/>
          </p:nvSpPr>
          <p:spPr>
            <a:xfrm>
              <a:off x="0" y="0"/>
              <a:ext cx="1257341" cy="1257272"/>
            </a:xfrm>
            <a:custGeom>
              <a:avLst/>
              <a:gdLst/>
              <a:ahLst/>
              <a:cxnLst>
                <a:cxn ang="0">
                  <a:pos x="1257341" y="0"/>
                </a:cxn>
                <a:cxn ang="0">
                  <a:pos x="1257341" y="1257272"/>
                </a:cxn>
                <a:cxn ang="0">
                  <a:pos x="0" y="1257272"/>
                </a:cxn>
                <a:cxn ang="0">
                  <a:pos x="1257341" y="0"/>
                </a:cxn>
              </a:cxnLst>
              <a:pathLst>
                <a:path w="1257341" h="1257272">
                  <a:moveTo>
                    <a:pt x="1257341" y="0"/>
                  </a:moveTo>
                  <a:lnTo>
                    <a:pt x="1257341" y="1257272"/>
                  </a:lnTo>
                  <a:lnTo>
                    <a:pt x="0" y="1257272"/>
                  </a:lnTo>
                  <a:cubicBezTo>
                    <a:pt x="26062" y="574509"/>
                    <a:pt x="574576" y="26037"/>
                    <a:pt x="125734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3C3C3"/>
                </a:gs>
                <a:gs pos="100000">
                  <a:srgbClr val="EFEFEF"/>
                </a:gs>
              </a:gsLst>
              <a:lin ang="3600000" scaled="1"/>
              <a:tileRect/>
            </a:gradFill>
            <a:ln w="38100" cap="flat" cmpd="sng">
              <a:solidFill>
                <a:srgbClr val="D8D8D8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6" name="椭圆 2"/>
            <p:cNvSpPr/>
            <p:nvPr/>
          </p:nvSpPr>
          <p:spPr>
            <a:xfrm>
              <a:off x="1" y="1365272"/>
              <a:ext cx="1257341" cy="12572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57341" y="0"/>
                </a:cxn>
                <a:cxn ang="0">
                  <a:pos x="1257341" y="1257275"/>
                </a:cxn>
                <a:cxn ang="0">
                  <a:pos x="0" y="0"/>
                </a:cxn>
              </a:cxnLst>
              <a:pathLst>
                <a:path w="1257341" h="1257275">
                  <a:moveTo>
                    <a:pt x="0" y="0"/>
                  </a:moveTo>
                  <a:lnTo>
                    <a:pt x="1257341" y="0"/>
                  </a:lnTo>
                  <a:lnTo>
                    <a:pt x="1257341" y="1257275"/>
                  </a:lnTo>
                  <a:cubicBezTo>
                    <a:pt x="574575" y="1231238"/>
                    <a:pt x="26061" y="682764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3C3C3"/>
                </a:gs>
                <a:gs pos="100000">
                  <a:srgbClr val="EFEFEF"/>
                </a:gs>
              </a:gsLst>
              <a:lin ang="18900000" scaled="1"/>
              <a:tileRect/>
            </a:gradFill>
            <a:ln w="38100" cap="flat" cmpd="sng">
              <a:solidFill>
                <a:srgbClr val="D8D8D8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7" name="椭圆 2"/>
            <p:cNvSpPr/>
            <p:nvPr/>
          </p:nvSpPr>
          <p:spPr>
            <a:xfrm>
              <a:off x="1365342" y="1365272"/>
              <a:ext cx="1257341" cy="12572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57341" y="0"/>
                </a:cxn>
                <a:cxn ang="0">
                  <a:pos x="0" y="1257275"/>
                </a:cxn>
                <a:cxn ang="0">
                  <a:pos x="0" y="0"/>
                </a:cxn>
              </a:cxnLst>
              <a:pathLst>
                <a:path w="1257341" h="1257275">
                  <a:moveTo>
                    <a:pt x="0" y="0"/>
                  </a:moveTo>
                  <a:lnTo>
                    <a:pt x="1257341" y="0"/>
                  </a:lnTo>
                  <a:cubicBezTo>
                    <a:pt x="1231280" y="682764"/>
                    <a:pt x="682766" y="1231238"/>
                    <a:pt x="0" y="1257275"/>
                  </a:cubicBez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C3C3C3"/>
                </a:gs>
                <a:gs pos="100000">
                  <a:srgbClr val="EFEFEF"/>
                </a:gs>
              </a:gsLst>
              <a:lin ang="13500000" scaled="1"/>
              <a:tileRect/>
            </a:gradFill>
            <a:ln w="38100" cap="flat" cmpd="sng">
              <a:solidFill>
                <a:srgbClr val="D8D8D8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368" name="Group 11"/>
          <p:cNvGrpSpPr/>
          <p:nvPr/>
        </p:nvGrpSpPr>
        <p:grpSpPr>
          <a:xfrm>
            <a:off x="3837305" y="1929130"/>
            <a:ext cx="4593590" cy="4595495"/>
            <a:chOff x="0" y="0"/>
            <a:chExt cx="4171010" cy="4171096"/>
          </a:xfrm>
        </p:grpSpPr>
        <p:sp>
          <p:nvSpPr>
            <p:cNvPr id="15369" name="椭圆 4"/>
            <p:cNvSpPr/>
            <p:nvPr/>
          </p:nvSpPr>
          <p:spPr>
            <a:xfrm>
              <a:off x="0" y="0"/>
              <a:ext cx="2031505" cy="2031548"/>
            </a:xfrm>
            <a:custGeom>
              <a:avLst/>
              <a:gdLst/>
              <a:ahLst/>
              <a:cxnLst>
                <a:cxn ang="0">
                  <a:pos x="2031505" y="0"/>
                </a:cxn>
                <a:cxn ang="0">
                  <a:pos x="2031505" y="666212"/>
                </a:cxn>
                <a:cxn ang="0">
                  <a:pos x="666232" y="2031548"/>
                </a:cxn>
                <a:cxn ang="0">
                  <a:pos x="0" y="2031548"/>
                </a:cxn>
                <a:cxn ang="0">
                  <a:pos x="2031505" y="0"/>
                </a:cxn>
              </a:cxnLst>
              <a:pathLst>
                <a:path w="2031505" h="2031548">
                  <a:moveTo>
                    <a:pt x="2031505" y="0"/>
                  </a:moveTo>
                  <a:lnTo>
                    <a:pt x="2031505" y="666212"/>
                  </a:lnTo>
                  <a:cubicBezTo>
                    <a:pt x="1289086" y="692305"/>
                    <a:pt x="692304" y="1289127"/>
                    <a:pt x="666232" y="2031548"/>
                  </a:cubicBezTo>
                  <a:lnTo>
                    <a:pt x="0" y="2031548"/>
                  </a:lnTo>
                  <a:cubicBezTo>
                    <a:pt x="26203" y="921140"/>
                    <a:pt x="921099" y="26213"/>
                    <a:pt x="2031505" y="0"/>
                  </a:cubicBezTo>
                  <a:close/>
                </a:path>
              </a:pathLst>
            </a:custGeom>
            <a:solidFill>
              <a:srgbClr val="68A2E1"/>
            </a:solidFill>
            <a:ln w="25400" cap="flat" cmpd="sng">
              <a:solidFill>
                <a:srgbClr val="D8D8D8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0" name="椭圆 4"/>
            <p:cNvSpPr/>
            <p:nvPr/>
          </p:nvSpPr>
          <p:spPr>
            <a:xfrm>
              <a:off x="2139505" y="0"/>
              <a:ext cx="2031505" cy="203154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31505" y="2031548"/>
                </a:cxn>
                <a:cxn ang="0">
                  <a:pos x="1365273" y="2031548"/>
                </a:cxn>
                <a:cxn ang="0">
                  <a:pos x="0" y="666212"/>
                </a:cxn>
                <a:cxn ang="0">
                  <a:pos x="0" y="0"/>
                </a:cxn>
              </a:cxnLst>
              <a:pathLst>
                <a:path w="2031505" h="2031548">
                  <a:moveTo>
                    <a:pt x="0" y="0"/>
                  </a:moveTo>
                  <a:cubicBezTo>
                    <a:pt x="1110407" y="26213"/>
                    <a:pt x="2005302" y="921140"/>
                    <a:pt x="2031505" y="2031548"/>
                  </a:cubicBezTo>
                  <a:lnTo>
                    <a:pt x="1365273" y="2031548"/>
                  </a:lnTo>
                  <a:cubicBezTo>
                    <a:pt x="1339201" y="1289127"/>
                    <a:pt x="742421" y="692305"/>
                    <a:pt x="0" y="666212"/>
                  </a:cubicBez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6F0000">
                    <a:alpha val="100000"/>
                  </a:srgbClr>
                </a:gs>
                <a:gs pos="50000">
                  <a:srgbClr val="A00000">
                    <a:alpha val="100000"/>
                  </a:srgbClr>
                </a:gs>
                <a:gs pos="100000">
                  <a:srgbClr val="C00000">
                    <a:alpha val="100000"/>
                  </a:srgbClr>
                </a:gs>
              </a:gsLst>
              <a:lin ang="5400000" scaled="1"/>
              <a:tileRect/>
            </a:gradFill>
            <a:ln w="25400" cap="flat" cmpd="sng">
              <a:solidFill>
                <a:srgbClr val="D8D8D8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1" name="椭圆 4"/>
            <p:cNvSpPr/>
            <p:nvPr/>
          </p:nvSpPr>
          <p:spPr>
            <a:xfrm>
              <a:off x="0" y="2139548"/>
              <a:ext cx="2031505" cy="203154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66232" y="0"/>
                </a:cxn>
                <a:cxn ang="0">
                  <a:pos x="2031505" y="1365336"/>
                </a:cxn>
                <a:cxn ang="0">
                  <a:pos x="2031505" y="2031548"/>
                </a:cxn>
                <a:cxn ang="0">
                  <a:pos x="0" y="0"/>
                </a:cxn>
              </a:cxnLst>
              <a:pathLst>
                <a:path w="2031505" h="2031548">
                  <a:moveTo>
                    <a:pt x="0" y="0"/>
                  </a:moveTo>
                  <a:lnTo>
                    <a:pt x="666232" y="0"/>
                  </a:lnTo>
                  <a:cubicBezTo>
                    <a:pt x="692304" y="742422"/>
                    <a:pt x="1289086" y="1339243"/>
                    <a:pt x="2031505" y="1365336"/>
                  </a:cubicBezTo>
                  <a:lnTo>
                    <a:pt x="2031505" y="2031548"/>
                  </a:lnTo>
                  <a:cubicBezTo>
                    <a:pt x="921099" y="2005335"/>
                    <a:pt x="26203" y="1110408"/>
                    <a:pt x="0" y="0"/>
                  </a:cubicBezTo>
                  <a:close/>
                </a:path>
              </a:pathLst>
            </a:custGeom>
            <a:solidFill>
              <a:srgbClr val="2979D0"/>
            </a:solidFill>
            <a:ln w="25400" cap="flat" cmpd="sng">
              <a:solidFill>
                <a:srgbClr val="D8D8D8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2" name="椭圆 4"/>
            <p:cNvSpPr/>
            <p:nvPr/>
          </p:nvSpPr>
          <p:spPr>
            <a:xfrm>
              <a:off x="2139505" y="2139548"/>
              <a:ext cx="2031505" cy="2031548"/>
            </a:xfrm>
            <a:custGeom>
              <a:avLst/>
              <a:gdLst/>
              <a:ahLst/>
              <a:cxnLst>
                <a:cxn ang="0">
                  <a:pos x="1365273" y="0"/>
                </a:cxn>
                <a:cxn ang="0">
                  <a:pos x="2031505" y="0"/>
                </a:cxn>
                <a:cxn ang="0">
                  <a:pos x="0" y="2031548"/>
                </a:cxn>
                <a:cxn ang="0">
                  <a:pos x="0" y="1365336"/>
                </a:cxn>
                <a:cxn ang="0">
                  <a:pos x="1365273" y="0"/>
                </a:cxn>
              </a:cxnLst>
              <a:pathLst>
                <a:path w="2031505" h="2031548">
                  <a:moveTo>
                    <a:pt x="1365273" y="0"/>
                  </a:moveTo>
                  <a:lnTo>
                    <a:pt x="2031505" y="0"/>
                  </a:lnTo>
                  <a:cubicBezTo>
                    <a:pt x="2005302" y="1110408"/>
                    <a:pt x="1110407" y="2005335"/>
                    <a:pt x="0" y="2031548"/>
                  </a:cubicBezTo>
                  <a:lnTo>
                    <a:pt x="0" y="1365336"/>
                  </a:lnTo>
                  <a:cubicBezTo>
                    <a:pt x="742421" y="1339243"/>
                    <a:pt x="1339201" y="742422"/>
                    <a:pt x="1365273" y="0"/>
                  </a:cubicBezTo>
                  <a:close/>
                </a:path>
              </a:pathLst>
            </a:custGeom>
            <a:solidFill>
              <a:srgbClr val="0061B2"/>
            </a:solidFill>
            <a:ln w="25400" cap="flat" cmpd="sng">
              <a:solidFill>
                <a:srgbClr val="D8D8D8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75" name="TextBox 33"/>
            <p:cNvSpPr/>
            <p:nvPr/>
          </p:nvSpPr>
          <p:spPr>
            <a:xfrm rot="-3163619">
              <a:off x="184753" y="729016"/>
              <a:ext cx="1246660" cy="38458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2160" b="0" i="0" u="none" strike="noStrike" kern="1200" cap="none" spc="0" normalizeH="0" baseline="0" noProof="1" dirty="0">
                  <a:solidFill>
                    <a:srgbClr val="FFFFFF"/>
                  </a:solidFill>
                  <a:latin typeface="Adobe Gothic Std B" pitchFamily="34" charset="-128"/>
                  <a:ea typeface="宋体" pitchFamily="2" charset="-122"/>
                  <a:cs typeface="+mn-cs"/>
                  <a:sym typeface="Adobe Gothic Std B" pitchFamily="34" charset="-128"/>
                </a:rPr>
                <a:t>输入内容</a:t>
              </a:r>
              <a:endParaRPr kumimoji="0" lang="zh-CN" altLang="en-US" sz="2160" b="0" i="0" u="none" strike="noStrike" kern="1200" cap="none" spc="0" normalizeH="0" baseline="0" noProof="1" dirty="0">
                <a:solidFill>
                  <a:srgbClr val="FFFFFF"/>
                </a:solidFill>
                <a:latin typeface="Adobe Gothic Std B" pitchFamily="34" charset="-128"/>
                <a:ea typeface="宋体" pitchFamily="2" charset="-122"/>
                <a:cs typeface="+mn-cs"/>
                <a:sym typeface="Adobe Gothic Std B" pitchFamily="34" charset="-128"/>
              </a:endParaRPr>
            </a:p>
          </p:txBody>
        </p:sp>
        <p:sp>
          <p:nvSpPr>
            <p:cNvPr id="19476" name="TextBox 34"/>
            <p:cNvSpPr/>
            <p:nvPr/>
          </p:nvSpPr>
          <p:spPr>
            <a:xfrm rot="2914233">
              <a:off x="2796684" y="878292"/>
              <a:ext cx="1273749" cy="38458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2160" b="0" i="0" u="none" strike="noStrike" kern="1200" cap="none" spc="0" normalizeH="0" baseline="0" noProof="1" dirty="0">
                  <a:solidFill>
                    <a:srgbClr val="FFFFFF"/>
                  </a:solidFill>
                  <a:latin typeface="Adobe Gothic Std B" pitchFamily="34" charset="-128"/>
                  <a:ea typeface="宋体" pitchFamily="2" charset="-122"/>
                  <a:cs typeface="+mn-cs"/>
                  <a:sym typeface="Adobe Gothic Std B" pitchFamily="34" charset="-128"/>
                </a:rPr>
                <a:t>输入内容</a:t>
              </a:r>
              <a:endParaRPr kumimoji="0" lang="zh-CN" altLang="en-US" sz="2160" b="0" i="0" u="none" strike="noStrike" kern="1200" cap="none" spc="0" normalizeH="0" baseline="0" noProof="1" dirty="0">
                <a:solidFill>
                  <a:srgbClr val="FFFFFF"/>
                </a:solidFill>
                <a:latin typeface="Adobe Gothic Std B" pitchFamily="34" charset="-128"/>
                <a:ea typeface="宋体" pitchFamily="2" charset="-122"/>
                <a:cs typeface="+mn-cs"/>
                <a:sym typeface="Adobe Gothic Std B" pitchFamily="34" charset="-128"/>
              </a:endParaRPr>
            </a:p>
          </p:txBody>
        </p:sp>
        <p:sp>
          <p:nvSpPr>
            <p:cNvPr id="19477" name="TextBox 35"/>
            <p:cNvSpPr/>
            <p:nvPr/>
          </p:nvSpPr>
          <p:spPr>
            <a:xfrm rot="-3163619">
              <a:off x="2759225" y="2904187"/>
              <a:ext cx="1366543" cy="38458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2160" b="0" i="0" u="none" strike="noStrike" kern="1200" cap="none" spc="0" normalizeH="0" baseline="0" noProof="1" dirty="0">
                  <a:solidFill>
                    <a:srgbClr val="FFFFFF"/>
                  </a:solidFill>
                  <a:latin typeface="Adobe Gothic Std B" pitchFamily="34" charset="-128"/>
                  <a:ea typeface="宋体" pitchFamily="2" charset="-122"/>
                  <a:cs typeface="+mn-cs"/>
                  <a:sym typeface="Adobe Gothic Std B" pitchFamily="34" charset="-128"/>
                </a:rPr>
                <a:t>输入内容</a:t>
              </a:r>
              <a:endParaRPr kumimoji="0" lang="zh-CN" altLang="en-US" sz="2160" b="0" i="0" u="none" strike="noStrike" kern="1200" cap="none" spc="0" normalizeH="0" baseline="0" noProof="1" dirty="0">
                <a:solidFill>
                  <a:srgbClr val="FFFFFF"/>
                </a:solidFill>
                <a:latin typeface="Adobe Gothic Std B" pitchFamily="34" charset="-128"/>
                <a:ea typeface="宋体" pitchFamily="2" charset="-122"/>
                <a:cs typeface="+mn-cs"/>
                <a:sym typeface="Adobe Gothic Std B" pitchFamily="34" charset="-128"/>
              </a:endParaRPr>
            </a:p>
          </p:txBody>
        </p:sp>
        <p:sp>
          <p:nvSpPr>
            <p:cNvPr id="19478" name="TextBox 36"/>
            <p:cNvSpPr/>
            <p:nvPr/>
          </p:nvSpPr>
          <p:spPr>
            <a:xfrm rot="2914233">
              <a:off x="319096" y="3157208"/>
              <a:ext cx="1242626" cy="38458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2160" b="0" i="0" u="none" strike="noStrike" kern="1200" cap="none" spc="0" normalizeH="0" baseline="0" noProof="1" dirty="0">
                  <a:solidFill>
                    <a:srgbClr val="FFFFFF"/>
                  </a:solidFill>
                  <a:latin typeface="Adobe Gothic Std B" pitchFamily="34" charset="-128"/>
                  <a:ea typeface="宋体" pitchFamily="2" charset="-122"/>
                  <a:cs typeface="+mn-cs"/>
                  <a:sym typeface="Adobe Gothic Std B" pitchFamily="34" charset="-128"/>
                </a:rPr>
                <a:t>输入内容</a:t>
              </a:r>
              <a:endParaRPr kumimoji="0" lang="zh-CN" altLang="en-US" sz="2160" b="0" i="0" u="none" strike="noStrike" kern="1200" cap="none" spc="0" normalizeH="0" baseline="0" noProof="1" dirty="0">
                <a:solidFill>
                  <a:srgbClr val="FFFFFF"/>
                </a:solidFill>
                <a:latin typeface="Adobe Gothic Std B" pitchFamily="34" charset="-128"/>
                <a:ea typeface="宋体" pitchFamily="2" charset="-122"/>
                <a:cs typeface="+mn-cs"/>
                <a:sym typeface="Adobe Gothic Std B" pitchFamily="34" charset="-128"/>
              </a:endParaRPr>
            </a:p>
          </p:txBody>
        </p:sp>
      </p:grpSp>
      <p:sp>
        <p:nvSpPr>
          <p:cNvPr id="15377" name="直接连接符 37"/>
          <p:cNvSpPr/>
          <p:nvPr/>
        </p:nvSpPr>
        <p:spPr>
          <a:xfrm>
            <a:off x="1241425" y="4024630"/>
            <a:ext cx="2299335" cy="635"/>
          </a:xfrm>
          <a:prstGeom prst="line">
            <a:avLst/>
          </a:prstGeom>
          <a:ln w="38100" cap="flat" cmpd="sng">
            <a:solidFill>
              <a:srgbClr val="909090"/>
            </a:solidFill>
            <a:prstDash val="sysDot"/>
            <a:bevel/>
            <a:headEnd type="none" w="med" len="med"/>
            <a:tailEnd type="none" w="med" len="med"/>
          </a:ln>
        </p:spPr>
      </p:sp>
      <p:sp>
        <p:nvSpPr>
          <p:cNvPr id="15378" name="直接连接符 38"/>
          <p:cNvSpPr/>
          <p:nvPr/>
        </p:nvSpPr>
        <p:spPr>
          <a:xfrm>
            <a:off x="8933180" y="4024630"/>
            <a:ext cx="2299335" cy="635"/>
          </a:xfrm>
          <a:prstGeom prst="line">
            <a:avLst/>
          </a:prstGeom>
          <a:ln w="38100" cap="flat" cmpd="sng">
            <a:solidFill>
              <a:srgbClr val="909090"/>
            </a:solidFill>
            <a:prstDash val="sysDot"/>
            <a:bevel/>
            <a:headEnd type="none" w="med" len="med"/>
            <a:tailEnd type="none" w="med" len="med"/>
          </a:ln>
        </p:spPr>
      </p:sp>
      <p:sp>
        <p:nvSpPr>
          <p:cNvPr id="19466" name="TextBox 39"/>
          <p:cNvSpPr/>
          <p:nvPr/>
        </p:nvSpPr>
        <p:spPr>
          <a:xfrm>
            <a:off x="1425575" y="1806575"/>
            <a:ext cx="1502410" cy="387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B2B2B2"/>
              </a:buClr>
              <a:buSzPct val="80000"/>
              <a:buFont typeface="Wingdings" panose="05000000000000000000" pitchFamily="2" charset="2"/>
              <a:buChar char="n"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0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9467" name="TextBox 40"/>
          <p:cNvSpPr/>
          <p:nvPr/>
        </p:nvSpPr>
        <p:spPr>
          <a:xfrm>
            <a:off x="8451850" y="1790700"/>
            <a:ext cx="2621280" cy="389255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B2B2B2"/>
              </a:buClr>
              <a:buSzPct val="80000"/>
              <a:buFont typeface="Wingdings" panose="05000000000000000000" pitchFamily="2" charset="2"/>
              <a:buChar char="n"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0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9468" name="TextBox 41"/>
          <p:cNvSpPr/>
          <p:nvPr/>
        </p:nvSpPr>
        <p:spPr>
          <a:xfrm>
            <a:off x="1425575" y="5540375"/>
            <a:ext cx="1502410" cy="387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B2B2B2"/>
              </a:buClr>
              <a:buSzPct val="80000"/>
              <a:buFont typeface="Wingdings" panose="05000000000000000000" pitchFamily="2" charset="2"/>
              <a:buChar char="n"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0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9469" name="TextBox 42"/>
          <p:cNvSpPr/>
          <p:nvPr/>
        </p:nvSpPr>
        <p:spPr>
          <a:xfrm>
            <a:off x="8153400" y="5647055"/>
            <a:ext cx="2895600" cy="389255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357505" marR="0" lvl="0" indent="-357505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B2B2B2"/>
              </a:buClr>
              <a:buSzPct val="80000"/>
              <a:buFont typeface="Wingdings" panose="05000000000000000000" pitchFamily="2" charset="2"/>
              <a:buChar char="n"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2160" b="0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19470" name="Rectangle 10"/>
          <p:cNvSpPr/>
          <p:nvPr/>
        </p:nvSpPr>
        <p:spPr>
          <a:xfrm>
            <a:off x="1371600" y="6608445"/>
            <a:ext cx="2350770" cy="33528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1440" b="1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MS Gothic" pitchFamily="49" charset="-128"/>
                <a:cs typeface="+mn-cs"/>
                <a:sym typeface="MS Gothic" pitchFamily="49" charset="-128"/>
              </a:rPr>
              <a:t>Page  </a:t>
            </a:r>
            <a:fld id="{9A0DB2DC-4C9A-4742-B13C-FB6460FD3503}" type="slidenum">
              <a:rPr kumimoji="0" lang="zh-CN" altLang="en-US" sz="1440" b="1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+mn-ea"/>
                <a:cs typeface="+mn-cs"/>
                <a:sym typeface="微软雅黑" pitchFamily="34" charset="-122"/>
              </a:rPr>
            </a:fld>
            <a:endParaRPr kumimoji="0" lang="zh-CN" altLang="en-US" sz="1440" b="1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+mn-ea"/>
              <a:cs typeface="+mn-cs"/>
              <a:sym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3" name="组合 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6" name="图片 5" descr="审大商学2"/>
              <p:cNvPicPr>
                <a:picLocks noChangeAspect="1"/>
              </p:cNvPicPr>
              <p:nvPr>
                <p:custDataLst>
                  <p:tags r:id="rId2"/>
                </p:custDataLst>
              </p:nvPr>
            </p:nvPicPr>
            <p:blipFill>
              <a:blip r:embed="rId3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8" name="图片 7" descr="4u_画板 1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9" name="图片 8" descr="精管理善治理(1)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7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485" name="标题 1"/>
          <p:cNvSpPr>
            <a:spLocks noGrp="1"/>
          </p:cNvSpPr>
          <p:nvPr>
            <p:ph type="title"/>
          </p:nvPr>
        </p:nvSpPr>
        <p:spPr>
          <a:xfrm>
            <a:off x="609600" y="863283"/>
            <a:ext cx="9875838" cy="762000"/>
          </a:xfrm>
        </p:spPr>
        <p:txBody>
          <a:bodyPr vert="horz" wrap="square" lIns="109728" tIns="54864" rIns="109728" bIns="54864" anchor="ctr" anchorCtr="0"/>
          <a:p>
            <a:pPr marL="3619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16387" name="Group 6"/>
          <p:cNvGrpSpPr/>
          <p:nvPr/>
        </p:nvGrpSpPr>
        <p:grpSpPr>
          <a:xfrm>
            <a:off x="1389063" y="1987550"/>
            <a:ext cx="3629025" cy="3630613"/>
            <a:chOff x="0" y="0"/>
            <a:chExt cx="2628000" cy="2628000"/>
          </a:xfrm>
        </p:grpSpPr>
        <p:sp>
          <p:nvSpPr>
            <p:cNvPr id="16388" name="同心圆 5"/>
            <p:cNvSpPr/>
            <p:nvPr/>
          </p:nvSpPr>
          <p:spPr>
            <a:xfrm>
              <a:off x="36000" y="36000"/>
              <a:ext cx="2556000" cy="2556000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427" y="10800"/>
                  </a:moveTo>
                  <a:cubicBezTo>
                    <a:pt x="427" y="16529"/>
                    <a:pt x="5071" y="21173"/>
                    <a:pt x="10800" y="21173"/>
                  </a:cubicBezTo>
                  <a:cubicBezTo>
                    <a:pt x="16529" y="21173"/>
                    <a:pt x="21173" y="16529"/>
                    <a:pt x="21173" y="10800"/>
                  </a:cubicBezTo>
                  <a:cubicBezTo>
                    <a:pt x="21173" y="5071"/>
                    <a:pt x="16529" y="427"/>
                    <a:pt x="10800" y="427"/>
                  </a:cubicBezTo>
                  <a:cubicBezTo>
                    <a:pt x="5071" y="427"/>
                    <a:pt x="427" y="5071"/>
                    <a:pt x="427" y="10800"/>
                  </a:cubicBez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89" name="同心圆 6"/>
            <p:cNvSpPr/>
            <p:nvPr/>
          </p:nvSpPr>
          <p:spPr>
            <a:xfrm>
              <a:off x="0" y="0"/>
              <a:ext cx="2628000" cy="2628000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434" y="10800"/>
                  </a:moveTo>
                  <a:cubicBezTo>
                    <a:pt x="434" y="16525"/>
                    <a:pt x="5075" y="21166"/>
                    <a:pt x="10800" y="21166"/>
                  </a:cubicBezTo>
                  <a:cubicBezTo>
                    <a:pt x="16525" y="21166"/>
                    <a:pt x="21166" y="16525"/>
                    <a:pt x="21166" y="10800"/>
                  </a:cubicBezTo>
                  <a:cubicBezTo>
                    <a:pt x="21166" y="5075"/>
                    <a:pt x="16525" y="434"/>
                    <a:pt x="10800" y="434"/>
                  </a:cubicBezTo>
                  <a:cubicBezTo>
                    <a:pt x="5075" y="434"/>
                    <a:pt x="434" y="5075"/>
                    <a:pt x="434" y="10800"/>
                  </a:cubicBezTo>
                  <a:close/>
                </a:path>
              </a:pathLst>
            </a:custGeom>
            <a:solidFill>
              <a:srgbClr val="D8D8D8">
                <a:alpha val="79999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90" name="Freeform 15"/>
            <p:cNvSpPr/>
            <p:nvPr/>
          </p:nvSpPr>
          <p:spPr>
            <a:xfrm>
              <a:off x="569985" y="117000"/>
              <a:ext cx="1488031" cy="718950"/>
            </a:xfrm>
            <a:custGeom>
              <a:avLst/>
              <a:gdLst/>
              <a:ahLst/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1"/>
              <a:tileRect/>
            </a:gra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0505" name="矩形 31"/>
          <p:cNvSpPr/>
          <p:nvPr/>
        </p:nvSpPr>
        <p:spPr>
          <a:xfrm>
            <a:off x="1389063" y="5922963"/>
            <a:ext cx="128588" cy="128588"/>
          </a:xfrm>
          <a:prstGeom prst="rect">
            <a:avLst/>
          </a:prstGeom>
          <a:solidFill>
            <a:srgbClr val="FF7D7D"/>
          </a:solidFill>
          <a:ln w="25400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lvl="0" indent="0" algn="ctr" eaLnBrk="1" fontAlgn="base" hangingPunct="1">
              <a:spcBef>
                <a:spcPct val="0"/>
              </a:spcBef>
              <a:buNone/>
            </a:pPr>
            <a:endParaRPr lang="zh-CN" altLang="zh-CN" sz="1680" strike="noStrike" noProof="1" dirty="0">
              <a:solidFill>
                <a:srgbClr val="FFFFFF"/>
              </a:solidFill>
              <a:latin typeface="微软雅黑" pitchFamily="34" charset="-122"/>
              <a:sym typeface="微软雅黑" pitchFamily="34" charset="-122"/>
            </a:endParaRPr>
          </a:p>
        </p:txBody>
      </p:sp>
      <p:grpSp>
        <p:nvGrpSpPr>
          <p:cNvPr id="16392" name="Group 36"/>
          <p:cNvGrpSpPr/>
          <p:nvPr/>
        </p:nvGrpSpPr>
        <p:grpSpPr>
          <a:xfrm>
            <a:off x="6116638" y="1536700"/>
            <a:ext cx="4751387" cy="4613275"/>
            <a:chOff x="0" y="0"/>
            <a:chExt cx="2700000" cy="3613082"/>
          </a:xfrm>
        </p:grpSpPr>
        <p:sp>
          <p:nvSpPr>
            <p:cNvPr id="20503" name="矩形 34"/>
            <p:cNvSpPr/>
            <p:nvPr/>
          </p:nvSpPr>
          <p:spPr>
            <a:xfrm>
              <a:off x="0" y="314668"/>
              <a:ext cx="2682000" cy="3298414"/>
            </a:xfrm>
            <a:prstGeom prst="rect">
              <a:avLst/>
            </a:prstGeom>
            <a:noFill/>
            <a:ln w="25400" cap="flat" cmpd="sng">
              <a:solidFill>
                <a:srgbClr val="D8D8D8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algn="ctr" eaLnBrk="1" fontAlgn="base" hangingPunct="1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FFFFFF"/>
                </a:solidFill>
                <a:latin typeface="Calibri" pitchFamily="34" charset="0"/>
                <a:ea typeface="宋体" pitchFamily="2" charset="-122"/>
                <a:sym typeface="微软雅黑" pitchFamily="34" charset="-122"/>
              </a:endParaRPr>
            </a:p>
          </p:txBody>
        </p:sp>
        <p:sp>
          <p:nvSpPr>
            <p:cNvPr id="20504" name="矩形 35"/>
            <p:cNvSpPr/>
            <p:nvPr/>
          </p:nvSpPr>
          <p:spPr>
            <a:xfrm>
              <a:off x="0" y="0"/>
              <a:ext cx="2700000" cy="338465"/>
            </a:xfrm>
            <a:prstGeom prst="rect">
              <a:avLst/>
            </a:prstGeom>
            <a:solidFill>
              <a:srgbClr val="C00000"/>
            </a:solidFill>
            <a:ln w="25400">
              <a:noFill/>
            </a:ln>
          </p:spPr>
          <p:txBody>
            <a:bodyPr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en-US" altLang="zh-CN" sz="1920" b="0" i="0" u="none" strike="noStrike" kern="1200" cap="none" spc="0" normalizeH="0" baseline="0" noProof="1" dirty="0">
                  <a:solidFill>
                    <a:srgbClr val="FFFFFF"/>
                  </a:solidFill>
                  <a:latin typeface="Adobe 黑体 Std R" pitchFamily="34" charset="-122"/>
                  <a:ea typeface="Adobe 黑体 Std R" pitchFamily="34" charset="-122"/>
                  <a:cs typeface="+mn-cs"/>
                  <a:sym typeface="Adobe 黑体 Std R" pitchFamily="34" charset="-122"/>
                </a:rPr>
                <a:t>输入内容</a:t>
              </a:r>
              <a:endParaRPr kumimoji="0" lang="en-US" altLang="zh-CN" sz="1920" b="0" i="0" u="none" strike="noStrike" kern="1200" cap="none" spc="0" normalizeH="0" baseline="0" noProof="1" dirty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+mn-cs"/>
                <a:sym typeface="Adobe 黑体 Std R" pitchFamily="34" charset="-122"/>
              </a:endParaRPr>
            </a:p>
          </p:txBody>
        </p:sp>
      </p:grpSp>
      <p:grpSp>
        <p:nvGrpSpPr>
          <p:cNvPr id="16395" name="Group 39"/>
          <p:cNvGrpSpPr/>
          <p:nvPr/>
        </p:nvGrpSpPr>
        <p:grpSpPr>
          <a:xfrm>
            <a:off x="6269038" y="2163763"/>
            <a:ext cx="4494212" cy="423862"/>
            <a:chOff x="0" y="0"/>
            <a:chExt cx="3744416" cy="352727"/>
          </a:xfrm>
        </p:grpSpPr>
        <p:sp>
          <p:nvSpPr>
            <p:cNvPr id="20501" name="矩形 37"/>
            <p:cNvSpPr/>
            <p:nvPr/>
          </p:nvSpPr>
          <p:spPr>
            <a:xfrm>
              <a:off x="0" y="160141"/>
              <a:ext cx="72000" cy="72000"/>
            </a:xfrm>
            <a:prstGeom prst="rect">
              <a:avLst/>
            </a:prstGeom>
            <a:solidFill>
              <a:schemeClr val="accent2"/>
            </a:solidFill>
            <a:ln w="25400">
              <a:noFill/>
            </a:ln>
          </p:spPr>
          <p:txBody>
            <a:bodyPr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algn="ctr" eaLnBrk="1" fontAlgn="base" hangingPunct="1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FFFFFF"/>
                </a:solidFill>
                <a:latin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0502" name="TextBox 38"/>
            <p:cNvSpPr/>
            <p:nvPr/>
          </p:nvSpPr>
          <p:spPr>
            <a:xfrm>
              <a:off x="72008" y="0"/>
              <a:ext cx="3672408" cy="3527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en-US" altLang="zh-CN" sz="216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宋体" pitchFamily="2" charset="-122"/>
                  <a:cs typeface="+mn-cs"/>
                </a:rPr>
                <a:t>输入内容</a:t>
              </a:r>
              <a:endParaRPr kumimoji="0" lang="en-US" altLang="zh-CN" sz="216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宋体" pitchFamily="2" charset="-122"/>
                <a:cs typeface="+mn-cs"/>
              </a:endParaRPr>
            </a:p>
          </p:txBody>
        </p:sp>
      </p:grpSp>
      <p:grpSp>
        <p:nvGrpSpPr>
          <p:cNvPr id="16398" name="Group 42"/>
          <p:cNvGrpSpPr/>
          <p:nvPr/>
        </p:nvGrpSpPr>
        <p:grpSpPr>
          <a:xfrm>
            <a:off x="6229350" y="3406775"/>
            <a:ext cx="4494213" cy="422275"/>
            <a:chOff x="0" y="0"/>
            <a:chExt cx="3744416" cy="352727"/>
          </a:xfrm>
        </p:grpSpPr>
        <p:sp>
          <p:nvSpPr>
            <p:cNvPr id="20499" name="矩形 40"/>
            <p:cNvSpPr/>
            <p:nvPr/>
          </p:nvSpPr>
          <p:spPr>
            <a:xfrm>
              <a:off x="0" y="160141"/>
              <a:ext cx="72000" cy="72000"/>
            </a:xfrm>
            <a:prstGeom prst="rect">
              <a:avLst/>
            </a:prstGeom>
            <a:solidFill>
              <a:schemeClr val="accent2"/>
            </a:solidFill>
            <a:ln w="25400">
              <a:noFill/>
            </a:ln>
          </p:spPr>
          <p:txBody>
            <a:bodyPr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algn="ctr" eaLnBrk="1" fontAlgn="base" hangingPunct="1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FFFFFF"/>
                </a:solidFill>
                <a:latin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0500" name="TextBox 41"/>
            <p:cNvSpPr/>
            <p:nvPr/>
          </p:nvSpPr>
          <p:spPr>
            <a:xfrm>
              <a:off x="72008" y="0"/>
              <a:ext cx="3672408" cy="3527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en-US" altLang="zh-CN" sz="216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宋体" pitchFamily="2" charset="-122"/>
                  <a:cs typeface="+mn-cs"/>
                </a:rPr>
                <a:t>输入内容</a:t>
              </a:r>
              <a:endParaRPr kumimoji="0" lang="en-US" altLang="zh-CN" sz="216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宋体" pitchFamily="2" charset="-122"/>
                <a:cs typeface="+mn-cs"/>
              </a:endParaRPr>
            </a:p>
          </p:txBody>
        </p:sp>
      </p:grpSp>
      <p:grpSp>
        <p:nvGrpSpPr>
          <p:cNvPr id="16401" name="Group 45"/>
          <p:cNvGrpSpPr/>
          <p:nvPr/>
        </p:nvGrpSpPr>
        <p:grpSpPr>
          <a:xfrm>
            <a:off x="6246813" y="4648200"/>
            <a:ext cx="4494212" cy="423863"/>
            <a:chOff x="0" y="0"/>
            <a:chExt cx="3744416" cy="352727"/>
          </a:xfrm>
        </p:grpSpPr>
        <p:sp>
          <p:nvSpPr>
            <p:cNvPr id="20497" name="矩形 43"/>
            <p:cNvSpPr/>
            <p:nvPr/>
          </p:nvSpPr>
          <p:spPr>
            <a:xfrm>
              <a:off x="0" y="160141"/>
              <a:ext cx="72000" cy="72000"/>
            </a:xfrm>
            <a:prstGeom prst="rect">
              <a:avLst/>
            </a:prstGeom>
            <a:solidFill>
              <a:schemeClr val="accent2"/>
            </a:solidFill>
            <a:ln w="25400">
              <a:noFill/>
            </a:ln>
          </p:spPr>
          <p:txBody>
            <a:bodyPr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algn="ctr" eaLnBrk="1" fontAlgn="base" hangingPunct="1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FFFFFF"/>
                </a:solidFill>
                <a:latin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0498" name="TextBox 44"/>
            <p:cNvSpPr/>
            <p:nvPr/>
          </p:nvSpPr>
          <p:spPr>
            <a:xfrm>
              <a:off x="72008" y="0"/>
              <a:ext cx="3672408" cy="3527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en-US" altLang="zh-CN" sz="216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宋体" pitchFamily="2" charset="-122"/>
                  <a:cs typeface="+mn-cs"/>
                </a:rPr>
                <a:t>输入内容</a:t>
              </a:r>
              <a:endParaRPr kumimoji="0" lang="en-US" altLang="zh-CN" sz="216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宋体" pitchFamily="2" charset="-122"/>
                <a:cs typeface="+mn-cs"/>
              </a:endParaRPr>
            </a:p>
          </p:txBody>
        </p:sp>
      </p:grpSp>
      <p:sp>
        <p:nvSpPr>
          <p:cNvPr id="20496" name="Rectangle 10"/>
          <p:cNvSpPr>
            <a:spLocks noGrp="1"/>
          </p:cNvSpPr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pic>
        <p:nvPicPr>
          <p:cNvPr id="2" name="图片 1" descr="博物馆（小图）"/>
          <p:cNvPicPr>
            <a:picLocks noChangeAspect="1"/>
          </p:cNvPicPr>
          <p:nvPr/>
        </p:nvPicPr>
        <p:blipFill>
          <a:blip r:embed="rId2"/>
          <a:srcRect l="15125" r="14958"/>
          <a:stretch>
            <a:fillRect/>
          </a:stretch>
        </p:blipFill>
        <p:spPr>
          <a:xfrm>
            <a:off x="1402715" y="2106930"/>
            <a:ext cx="3566160" cy="3392170"/>
          </a:xfrm>
          <a:prstGeom prst="ellipse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3" name="组合 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8" name="图片 7" descr="审大商学2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9" name="图片 8" descr="4u_画板 1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10" name="图片 9" descr="精管理善治理(1)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1509" name="标题 1"/>
          <p:cNvSpPr>
            <a:spLocks noGrp="1"/>
          </p:cNvSpPr>
          <p:nvPr>
            <p:ph type="title"/>
          </p:nvPr>
        </p:nvSpPr>
        <p:spPr>
          <a:xfrm>
            <a:off x="605155" y="818198"/>
            <a:ext cx="9875838" cy="762000"/>
          </a:xfrm>
        </p:spPr>
        <p:txBody>
          <a:bodyPr vert="horz" wrap="square" lIns="109728" tIns="54864" rIns="109728" bIns="54864" anchor="ctr" anchorCtr="0"/>
          <a:p>
            <a:pPr marL="3619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1510" name="Group 3"/>
          <p:cNvGraphicFramePr>
            <a:graphicFrameLocks noGrp="1"/>
          </p:cNvGraphicFramePr>
          <p:nvPr/>
        </p:nvGraphicFramePr>
        <p:xfrm>
          <a:off x="1074738" y="1562100"/>
          <a:ext cx="9848850" cy="3238500"/>
        </p:xfrm>
        <a:graphic>
          <a:graphicData uri="http://schemas.openxmlformats.org/drawingml/2006/table">
            <a:tbl>
              <a:tblPr/>
              <a:tblGrid>
                <a:gridCol w="2162810"/>
                <a:gridCol w="1280160"/>
                <a:gridCol w="1281430"/>
                <a:gridCol w="1282700"/>
                <a:gridCol w="1280160"/>
                <a:gridCol w="1280160"/>
                <a:gridCol w="1281430"/>
              </a:tblGrid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sz="192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输入内容</a:t>
                      </a:r>
                      <a:endParaRPr kumimoji="0" lang="zh-CN" sz="192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sz="192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输入内容</a:t>
                      </a:r>
                      <a:endParaRPr kumimoji="0" sz="192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sz="192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输入内容</a:t>
                      </a:r>
                      <a:endParaRPr kumimoji="0" sz="192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sz="192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输入内容</a:t>
                      </a:r>
                      <a:endParaRPr kumimoji="0" lang="zh-CN" altLang="en-US" sz="288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B0204" pitchFamily="34" charset="0"/>
                        <a:ea typeface="微软雅黑" pitchFamily="34" charset="-122"/>
                        <a:sym typeface="Verdana" panose="020B06040305040B0204" pitchFamily="34" charset="0"/>
                      </a:endParaRPr>
                    </a:p>
                  </a:txBody>
                  <a:tcPr marL="87754" marR="87754" marT="43878" marB="43878" anchor="ctr" anchorCtr="1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sz="192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输入内容</a:t>
                      </a:r>
                      <a:endParaRPr kumimoji="0" lang="zh-CN" altLang="en-US" sz="288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B0204" pitchFamily="34" charset="0"/>
                        <a:ea typeface="微软雅黑" pitchFamily="34" charset="-122"/>
                        <a:sym typeface="Verdana" panose="020B06040305040B0204" pitchFamily="34" charset="0"/>
                      </a:endParaRPr>
                    </a:p>
                  </a:txBody>
                  <a:tcPr marL="87754" marR="87754" marT="43878" marB="43878" anchor="ctr" anchorCtr="1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sz="192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输入内容</a:t>
                      </a:r>
                      <a:endParaRPr kumimoji="0" lang="zh-CN" altLang="en-US" sz="288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B0204" pitchFamily="34" charset="0"/>
                        <a:ea typeface="微软雅黑" pitchFamily="34" charset="-122"/>
                        <a:sym typeface="Verdana" panose="020B06040305040B0204" pitchFamily="34" charset="0"/>
                      </a:endParaRPr>
                    </a:p>
                  </a:txBody>
                  <a:tcPr marL="87754" marR="87754" marT="43878" marB="43878" anchor="ctr" anchorCtr="1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sz="192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输入内容</a:t>
                      </a:r>
                      <a:endParaRPr kumimoji="0" lang="zh-CN" altLang="en-US" sz="288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B0204" pitchFamily="34" charset="0"/>
                        <a:ea typeface="微软雅黑" pitchFamily="34" charset="-122"/>
                        <a:sym typeface="Verdana" panose="020B06040305040B0204" pitchFamily="34" charset="0"/>
                      </a:endParaRPr>
                    </a:p>
                  </a:txBody>
                  <a:tcPr marL="87754" marR="87754" marT="43878" marB="43878" anchor="ctr" anchorCtr="1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sz="192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输入内容</a:t>
                      </a:r>
                      <a:endParaRPr kumimoji="0" lang="zh-CN" altLang="en-US" sz="288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B0204" pitchFamily="34" charset="0"/>
                        <a:ea typeface="微软雅黑" pitchFamily="34" charset="-122"/>
                        <a:sym typeface="Verdana" panose="020B06040305040B0204" pitchFamily="34" charset="0"/>
                      </a:endParaRPr>
                    </a:p>
                  </a:txBody>
                  <a:tcPr marL="219456" marR="219456" marT="0" marB="0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</a:tr>
              <a:tr h="5422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sz="192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输入内容</a:t>
                      </a:r>
                      <a:endParaRPr kumimoji="0" lang="zh-CN" altLang="en-US" sz="288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B0204" pitchFamily="34" charset="0"/>
                        <a:ea typeface="微软雅黑" pitchFamily="34" charset="-122"/>
                        <a:sym typeface="Verdana" panose="020B06040305040B0204" pitchFamily="34" charset="0"/>
                      </a:endParaRPr>
                    </a:p>
                  </a:txBody>
                  <a:tcPr marL="219456" marR="219456" marT="0" marB="0" anchor="ctr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</a:tr>
              <a:tr h="54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sz="192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输入内容</a:t>
                      </a:r>
                      <a:endParaRPr kumimoji="0" lang="zh-CN" altLang="en-US" sz="288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B0204" pitchFamily="34" charset="0"/>
                        <a:ea typeface="微软雅黑" pitchFamily="34" charset="-122"/>
                        <a:sym typeface="Verdana" panose="020B06040305040B0204" pitchFamily="34" charset="0"/>
                      </a:endParaRPr>
                    </a:p>
                  </a:txBody>
                  <a:tcPr marL="219456" marR="219456" marT="0" marB="0" anchor="ctr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8E8E95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</a:tr>
              <a:tr h="5448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sz="192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输入内容</a:t>
                      </a:r>
                      <a:endParaRPr kumimoji="0" lang="zh-CN" altLang="en-US" sz="288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B0204" pitchFamily="34" charset="0"/>
                        <a:ea typeface="微软雅黑" pitchFamily="34" charset="-122"/>
                        <a:sym typeface="Verdana" panose="020B06040305040B0204" pitchFamily="34" charset="0"/>
                      </a:endParaRPr>
                    </a:p>
                  </a:txBody>
                  <a:tcPr marL="219456" marR="219456" marT="0" marB="0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</a:tr>
              <a:tr h="54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sz="192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输入内容</a:t>
                      </a:r>
                      <a:endParaRPr kumimoji="0" lang="zh-CN" altLang="en-US" sz="288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B0204" pitchFamily="34" charset="0"/>
                        <a:ea typeface="微软雅黑" pitchFamily="34" charset="-122"/>
                        <a:sym typeface="Verdana" panose="020B06040305040B0204" pitchFamily="34" charset="0"/>
                      </a:endParaRPr>
                    </a:p>
                  </a:txBody>
                  <a:tcPr marL="219456" marR="219456" marT="0" marB="0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MS UI Gothic" pitchFamily="34" charset="-128"/>
                        <a:buNone/>
                      </a:pPr>
                      <a:r>
                        <a:rPr kumimoji="0" lang="zh-CN" altLang="en-US" sz="216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□</a:t>
                      </a:r>
                      <a:endParaRPr kumimoji="0" lang="en-US" sz="216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87754" marR="87754" marT="43878" marB="43878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D4"/>
                    </a:solidFill>
                  </a:tcPr>
                </a:tc>
              </a:tr>
            </a:tbl>
          </a:graphicData>
        </a:graphic>
      </p:graphicFrame>
      <p:sp>
        <p:nvSpPr>
          <p:cNvPr id="21565" name="AutoShape 58"/>
          <p:cNvSpPr/>
          <p:nvPr/>
        </p:nvSpPr>
        <p:spPr>
          <a:xfrm>
            <a:off x="1181100" y="4975225"/>
            <a:ext cx="9848850" cy="128111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271780" marR="0" lvl="0" indent="-27178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168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rPr>
              <a:t>输入内容</a:t>
            </a:r>
            <a:endParaRPr kumimoji="0" lang="zh-CN" altLang="en-US" sz="1680" b="0" i="0" u="none" strike="noStrike" kern="1200" cap="none" spc="0" normalizeH="0" baseline="0" noProof="1" dirty="0">
              <a:solidFill>
                <a:srgbClr val="000000"/>
              </a:solidFill>
              <a:latin typeface="+mn-lt"/>
              <a:ea typeface="+mn-ea"/>
              <a:cs typeface="+mn-cs"/>
              <a:sym typeface="微软雅黑" pitchFamily="34" charset="-122"/>
            </a:endParaRPr>
          </a:p>
        </p:txBody>
      </p:sp>
      <p:sp>
        <p:nvSpPr>
          <p:cNvPr id="21566" name="Rectangle 10"/>
          <p:cNvSpPr>
            <a:spLocks noGrp="1"/>
          </p:cNvSpPr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3" name="组合 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6" name="图片 5" descr="审大商学2"/>
              <p:cNvPicPr>
                <a:picLocks noChangeAspect="1"/>
              </p:cNvPicPr>
              <p:nvPr>
                <p:custDataLst>
                  <p:tags r:id="rId2"/>
                </p:custDataLst>
              </p:nvPr>
            </p:nvPicPr>
            <p:blipFill>
              <a:blip r:embed="rId3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8" name="图片 7" descr="4u_画板 1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9" name="图片 8" descr="精管理善治理(1)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7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50" name="Rectangle 10"/>
          <p:cNvSpPr>
            <a:spLocks noGrp="1"/>
          </p:cNvSpPr>
          <p:nvPr/>
        </p:nvSpPr>
        <p:spPr>
          <a:xfrm>
            <a:off x="1181100" y="6446838"/>
            <a:ext cx="1727200" cy="2365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sp>
        <p:nvSpPr>
          <p:cNvPr id="2" name="标题 1"/>
          <p:cNvSpPr/>
          <p:nvPr>
            <p:ph type="title"/>
          </p:nvPr>
        </p:nvSpPr>
        <p:spPr>
          <a:xfrm>
            <a:off x="4319588" y="3114675"/>
            <a:ext cx="3551238" cy="1143000"/>
          </a:xfrm>
        </p:spPr>
        <p:txBody>
          <a:bodyPr/>
          <a:p>
            <a:pPr marL="1097280" marR="0" indent="-109728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320" b="1" i="0" u="none" strike="noStrike" kern="0" cap="none" spc="0" normalizeH="0" baseline="0" noProof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四、</a:t>
            </a:r>
            <a:r>
              <a:rPr kumimoji="0" lang="zh-CN" altLang="en-US" sz="4320" b="1" i="0" u="none" strike="noStrike" kern="0" cap="none" spc="0" normalizeH="0" baseline="0" noProof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en-US" sz="4320" b="1" i="0" u="none" strike="noStrike" kern="0" cap="none" spc="0" normalizeH="0" baseline="0" noProof="1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图片 6" descr="/private/var/folders/g_/lbsh_h6s3pd5_t_hfb0b89m40000gn/T/com.kingsoft.wpsoffice.mac/kaimatting/20230917232007/output_aiMatting_20230917232030.pngoutput_aiMatting_20230917232030"/>
          <p:cNvPicPr>
            <a:picLocks noChangeAspect="1"/>
          </p:cNvPicPr>
          <p:nvPr/>
        </p:nvPicPr>
        <p:blipFill>
          <a:blip r:embed="rId2">
            <a:alphaModFix amt="40000"/>
            <a:lum bright="6000" contrast="6000"/>
          </a:blip>
          <a:srcRect t="36910"/>
          <a:stretch>
            <a:fillRect/>
          </a:stretch>
        </p:blipFill>
        <p:spPr>
          <a:xfrm>
            <a:off x="0" y="1133475"/>
            <a:ext cx="12192000" cy="576897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8" name="组合 7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9" name="图片 8" descr="审大商学2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10" name="图片 9" descr="4u_画板 1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11" name="图片 10" descr="精管理善治理(1)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2533" name="标题 1"/>
          <p:cNvSpPr>
            <a:spLocks noGrp="1"/>
          </p:cNvSpPr>
          <p:nvPr>
            <p:ph type="title"/>
          </p:nvPr>
        </p:nvSpPr>
        <p:spPr>
          <a:xfrm>
            <a:off x="609600" y="818198"/>
            <a:ext cx="9875838" cy="762000"/>
          </a:xfrm>
        </p:spPr>
        <p:txBody>
          <a:bodyPr vert="horz" wrap="square" lIns="109728" tIns="54864" rIns="109728" bIns="54864" anchor="ctr" anchorCtr="0"/>
          <a:p>
            <a:pPr marL="3619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19459" name="Group 6"/>
          <p:cNvGrpSpPr/>
          <p:nvPr/>
        </p:nvGrpSpPr>
        <p:grpSpPr>
          <a:xfrm>
            <a:off x="884238" y="1485900"/>
            <a:ext cx="10515600" cy="5448300"/>
            <a:chOff x="0" y="0"/>
            <a:chExt cx="8763000" cy="4541837"/>
          </a:xfrm>
        </p:grpSpPr>
        <p:grpSp>
          <p:nvGrpSpPr>
            <p:cNvPr id="19460" name="Group 7"/>
            <p:cNvGrpSpPr/>
            <p:nvPr/>
          </p:nvGrpSpPr>
          <p:grpSpPr>
            <a:xfrm>
              <a:off x="1066800" y="2419350"/>
              <a:ext cx="898525" cy="895350"/>
              <a:chOff x="0" y="0"/>
              <a:chExt cx="1089" cy="1089"/>
            </a:xfrm>
          </p:grpSpPr>
          <p:sp>
            <p:nvSpPr>
              <p:cNvPr id="22601" name="Oval 5"/>
              <p:cNvSpPr/>
              <p:nvPr/>
            </p:nvSpPr>
            <p:spPr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AEAEA"/>
                  </a:gs>
                </a:gsLst>
                <a:lin ang="2700000" scaled="1"/>
                <a:tileRect/>
              </a:gradFill>
              <a:ln w="9525" cap="flat" cmpd="sng">
                <a:solidFill>
                  <a:srgbClr val="C0C0C0"/>
                </a:solidFill>
                <a:prstDash val="solid"/>
                <a:bevel/>
                <a:headEnd type="none" w="med" len="med"/>
                <a:tailEnd type="none" w="med" len="med"/>
              </a:ln>
            </p:spPr>
            <p:txBody>
              <a:bodyPr wrap="none" anchor="ctr" anchorCtr="0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en-US" altLang="zh-CN" sz="4800" b="0" i="0" u="none" strike="noStrike" kern="1200" cap="none" spc="0" normalizeH="0" baseline="0" noProof="1" dirty="0">
                    <a:solidFill>
                      <a:srgbClr val="1C1C1C"/>
                    </a:solidFill>
                    <a:latin typeface="Arial" panose="020B0704020202090204" pitchFamily="34" charset="0"/>
                    <a:ea typeface="华文细黑" pitchFamily="2" charset="-122"/>
                    <a:cs typeface="+mn-cs"/>
                  </a:rPr>
                  <a:t>1</a:t>
                </a:r>
                <a:endParaRPr kumimoji="0" lang="zh-CN" altLang="en-US" sz="2160" b="0" i="0" u="none" strike="noStrike" kern="1200" cap="none" spc="0" normalizeH="0" baseline="0" noProof="1" dirty="0">
                  <a:solidFill>
                    <a:schemeClr val="tx1"/>
                  </a:solidFill>
                  <a:latin typeface="Arial" panose="020B0704020202090204" pitchFamily="34" charset="0"/>
                  <a:ea typeface="宋体" pitchFamily="2" charset="-122"/>
                  <a:cs typeface="+mn-cs"/>
                </a:endParaRPr>
              </a:p>
            </p:txBody>
          </p:sp>
          <p:grpSp>
            <p:nvGrpSpPr>
              <p:cNvPr id="19462" name="Group 9"/>
              <p:cNvGrpSpPr/>
              <p:nvPr/>
            </p:nvGrpSpPr>
            <p:grpSpPr>
              <a:xfrm>
                <a:off x="91" y="30"/>
                <a:ext cx="908" cy="296"/>
                <a:chOff x="0" y="0"/>
                <a:chExt cx="907" cy="295"/>
              </a:xfrm>
            </p:grpSpPr>
            <p:sp>
              <p:nvSpPr>
                <p:cNvPr id="19463" name="Freeform 7"/>
                <p:cNvSpPr/>
                <p:nvPr/>
              </p:nvSpPr>
              <p:spPr>
                <a:xfrm>
                  <a:off x="0" y="0"/>
                  <a:ext cx="907" cy="29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pathLst>
                    <a:path w="4756" h="1576">
                      <a:moveTo>
                        <a:pt x="0" y="1576"/>
                      </a:moveTo>
                      <a:lnTo>
                        <a:pt x="0" y="1576"/>
                      </a:lnTo>
                      <a:lnTo>
                        <a:pt x="24" y="1518"/>
                      </a:lnTo>
                      <a:lnTo>
                        <a:pt x="50" y="1462"/>
                      </a:lnTo>
                      <a:lnTo>
                        <a:pt x="78" y="1406"/>
                      </a:lnTo>
                      <a:lnTo>
                        <a:pt x="108" y="1350"/>
                      </a:lnTo>
                      <a:lnTo>
                        <a:pt x="138" y="1296"/>
                      </a:lnTo>
                      <a:lnTo>
                        <a:pt x="170" y="1242"/>
                      </a:lnTo>
                      <a:lnTo>
                        <a:pt x="204" y="1190"/>
                      </a:lnTo>
                      <a:lnTo>
                        <a:pt x="238" y="1138"/>
                      </a:lnTo>
                      <a:lnTo>
                        <a:pt x="272" y="1086"/>
                      </a:lnTo>
                      <a:lnTo>
                        <a:pt x="310" y="1036"/>
                      </a:lnTo>
                      <a:lnTo>
                        <a:pt x="348" y="988"/>
                      </a:lnTo>
                      <a:lnTo>
                        <a:pt x="386" y="940"/>
                      </a:lnTo>
                      <a:lnTo>
                        <a:pt x="426" y="892"/>
                      </a:lnTo>
                      <a:lnTo>
                        <a:pt x="468" y="846"/>
                      </a:lnTo>
                      <a:lnTo>
                        <a:pt x="510" y="800"/>
                      </a:lnTo>
                      <a:lnTo>
                        <a:pt x="552" y="756"/>
                      </a:lnTo>
                      <a:lnTo>
                        <a:pt x="596" y="712"/>
                      </a:lnTo>
                      <a:lnTo>
                        <a:pt x="642" y="670"/>
                      </a:lnTo>
                      <a:lnTo>
                        <a:pt x="688" y="630"/>
                      </a:lnTo>
                      <a:lnTo>
                        <a:pt x="736" y="590"/>
                      </a:lnTo>
                      <a:lnTo>
                        <a:pt x="784" y="550"/>
                      </a:lnTo>
                      <a:lnTo>
                        <a:pt x="834" y="512"/>
                      </a:lnTo>
                      <a:lnTo>
                        <a:pt x="884" y="476"/>
                      </a:lnTo>
                      <a:lnTo>
                        <a:pt x="934" y="440"/>
                      </a:lnTo>
                      <a:lnTo>
                        <a:pt x="986" y="406"/>
                      </a:lnTo>
                      <a:lnTo>
                        <a:pt x="1040" y="374"/>
                      </a:lnTo>
                      <a:lnTo>
                        <a:pt x="1092" y="342"/>
                      </a:lnTo>
                      <a:lnTo>
                        <a:pt x="1148" y="312"/>
                      </a:lnTo>
                      <a:lnTo>
                        <a:pt x="1202" y="282"/>
                      </a:lnTo>
                      <a:lnTo>
                        <a:pt x="1258" y="254"/>
                      </a:lnTo>
                      <a:lnTo>
                        <a:pt x="1316" y="228"/>
                      </a:lnTo>
                      <a:lnTo>
                        <a:pt x="1374" y="202"/>
                      </a:lnTo>
                      <a:lnTo>
                        <a:pt x="1432" y="178"/>
                      </a:lnTo>
                      <a:lnTo>
                        <a:pt x="1490" y="156"/>
                      </a:lnTo>
                      <a:lnTo>
                        <a:pt x="1550" y="136"/>
                      </a:lnTo>
                      <a:lnTo>
                        <a:pt x="1610" y="116"/>
                      </a:lnTo>
                      <a:lnTo>
                        <a:pt x="1672" y="98"/>
                      </a:lnTo>
                      <a:lnTo>
                        <a:pt x="1732" y="80"/>
                      </a:lnTo>
                      <a:lnTo>
                        <a:pt x="1794" y="66"/>
                      </a:lnTo>
                      <a:lnTo>
                        <a:pt x="1858" y="52"/>
                      </a:lnTo>
                      <a:lnTo>
                        <a:pt x="1922" y="40"/>
                      </a:lnTo>
                      <a:lnTo>
                        <a:pt x="1984" y="30"/>
                      </a:lnTo>
                      <a:lnTo>
                        <a:pt x="2050" y="20"/>
                      </a:lnTo>
                      <a:lnTo>
                        <a:pt x="2114" y="12"/>
                      </a:lnTo>
                      <a:lnTo>
                        <a:pt x="2180" y="8"/>
                      </a:lnTo>
                      <a:lnTo>
                        <a:pt x="2246" y="2"/>
                      </a:lnTo>
                      <a:lnTo>
                        <a:pt x="2312" y="0"/>
                      </a:lnTo>
                      <a:lnTo>
                        <a:pt x="2378" y="0"/>
                      </a:lnTo>
                      <a:lnTo>
                        <a:pt x="2444" y="0"/>
                      </a:lnTo>
                      <a:lnTo>
                        <a:pt x="2510" y="2"/>
                      </a:lnTo>
                      <a:lnTo>
                        <a:pt x="2576" y="8"/>
                      </a:lnTo>
                      <a:lnTo>
                        <a:pt x="2642" y="12"/>
                      </a:lnTo>
                      <a:lnTo>
                        <a:pt x="2706" y="20"/>
                      </a:lnTo>
                      <a:lnTo>
                        <a:pt x="2772" y="30"/>
                      </a:lnTo>
                      <a:lnTo>
                        <a:pt x="2834" y="40"/>
                      </a:lnTo>
                      <a:lnTo>
                        <a:pt x="2898" y="52"/>
                      </a:lnTo>
                      <a:lnTo>
                        <a:pt x="2962" y="66"/>
                      </a:lnTo>
                      <a:lnTo>
                        <a:pt x="3024" y="80"/>
                      </a:lnTo>
                      <a:lnTo>
                        <a:pt x="3084" y="98"/>
                      </a:lnTo>
                      <a:lnTo>
                        <a:pt x="3146" y="116"/>
                      </a:lnTo>
                      <a:lnTo>
                        <a:pt x="3206" y="136"/>
                      </a:lnTo>
                      <a:lnTo>
                        <a:pt x="3266" y="156"/>
                      </a:lnTo>
                      <a:lnTo>
                        <a:pt x="3324" y="178"/>
                      </a:lnTo>
                      <a:lnTo>
                        <a:pt x="3382" y="202"/>
                      </a:lnTo>
                      <a:lnTo>
                        <a:pt x="3440" y="228"/>
                      </a:lnTo>
                      <a:lnTo>
                        <a:pt x="3498" y="254"/>
                      </a:lnTo>
                      <a:lnTo>
                        <a:pt x="3554" y="282"/>
                      </a:lnTo>
                      <a:lnTo>
                        <a:pt x="3608" y="312"/>
                      </a:lnTo>
                      <a:lnTo>
                        <a:pt x="3664" y="342"/>
                      </a:lnTo>
                      <a:lnTo>
                        <a:pt x="3716" y="374"/>
                      </a:lnTo>
                      <a:lnTo>
                        <a:pt x="3770" y="406"/>
                      </a:lnTo>
                      <a:lnTo>
                        <a:pt x="3822" y="440"/>
                      </a:lnTo>
                      <a:lnTo>
                        <a:pt x="3872" y="476"/>
                      </a:lnTo>
                      <a:lnTo>
                        <a:pt x="3922" y="512"/>
                      </a:lnTo>
                      <a:lnTo>
                        <a:pt x="3972" y="550"/>
                      </a:lnTo>
                      <a:lnTo>
                        <a:pt x="4020" y="590"/>
                      </a:lnTo>
                      <a:lnTo>
                        <a:pt x="4068" y="630"/>
                      </a:lnTo>
                      <a:lnTo>
                        <a:pt x="4114" y="670"/>
                      </a:lnTo>
                      <a:lnTo>
                        <a:pt x="4160" y="712"/>
                      </a:lnTo>
                      <a:lnTo>
                        <a:pt x="4204" y="756"/>
                      </a:lnTo>
                      <a:lnTo>
                        <a:pt x="4246" y="800"/>
                      </a:lnTo>
                      <a:lnTo>
                        <a:pt x="4288" y="846"/>
                      </a:lnTo>
                      <a:lnTo>
                        <a:pt x="4330" y="892"/>
                      </a:lnTo>
                      <a:lnTo>
                        <a:pt x="4370" y="940"/>
                      </a:lnTo>
                      <a:lnTo>
                        <a:pt x="4410" y="988"/>
                      </a:lnTo>
                      <a:lnTo>
                        <a:pt x="4446" y="1036"/>
                      </a:lnTo>
                      <a:lnTo>
                        <a:pt x="4484" y="1086"/>
                      </a:lnTo>
                      <a:lnTo>
                        <a:pt x="4518" y="1138"/>
                      </a:lnTo>
                      <a:lnTo>
                        <a:pt x="4552" y="1190"/>
                      </a:lnTo>
                      <a:lnTo>
                        <a:pt x="4586" y="1242"/>
                      </a:lnTo>
                      <a:lnTo>
                        <a:pt x="4618" y="1296"/>
                      </a:lnTo>
                      <a:lnTo>
                        <a:pt x="4648" y="1350"/>
                      </a:lnTo>
                      <a:lnTo>
                        <a:pt x="4678" y="1406"/>
                      </a:lnTo>
                      <a:lnTo>
                        <a:pt x="4706" y="1462"/>
                      </a:lnTo>
                      <a:lnTo>
                        <a:pt x="4732" y="1518"/>
                      </a:lnTo>
                      <a:lnTo>
                        <a:pt x="4756" y="1576"/>
                      </a:lnTo>
                      <a:lnTo>
                        <a:pt x="0" y="1576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2604" name="Oval 8"/>
                <p:cNvSpPr/>
                <p:nvPr/>
              </p:nvSpPr>
              <p:spPr>
                <a:xfrm>
                  <a:off x="340" y="0"/>
                  <a:ext cx="227" cy="20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67ABF5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wrap="none" anchor="ctr" anchorCtr="0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Verdana" panose="020B06040305040B0204" pitchFamily="34" charset="0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–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–"/>
                    <a:defRPr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»"/>
                    <a:defRPr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5pPr>
                </a:lstStyle>
                <a:p>
                  <a:pPr marL="0" lvl="0" indent="0" eaLnBrk="1" fontAlgn="base" hangingPunct="1">
                    <a:spcBef>
                      <a:spcPct val="0"/>
                    </a:spcBef>
                    <a:buNone/>
                  </a:pPr>
                  <a:endParaRPr lang="zh-CN" altLang="zh-CN" sz="2160" strike="noStrike" noProof="1" dirty="0">
                    <a:solidFill>
                      <a:srgbClr val="000000"/>
                    </a:solidFill>
                    <a:latin typeface="Arial" panose="020B0704020202090204" pitchFamily="34" charset="0"/>
                    <a:ea typeface="华文细黑" pitchFamily="2" charset="-122"/>
                  </a:endParaRPr>
                </a:p>
              </p:txBody>
            </p:sp>
          </p:grpSp>
        </p:grpSp>
        <p:grpSp>
          <p:nvGrpSpPr>
            <p:cNvPr id="19465" name="Group 12"/>
            <p:cNvGrpSpPr/>
            <p:nvPr/>
          </p:nvGrpSpPr>
          <p:grpSpPr>
            <a:xfrm>
              <a:off x="2000250" y="1524000"/>
              <a:ext cx="898525" cy="895350"/>
              <a:chOff x="0" y="0"/>
              <a:chExt cx="1089" cy="1089"/>
            </a:xfrm>
          </p:grpSpPr>
          <p:sp>
            <p:nvSpPr>
              <p:cNvPr id="22597" name="Oval 10"/>
              <p:cNvSpPr/>
              <p:nvPr/>
            </p:nvSpPr>
            <p:spPr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F7F7F7"/>
                  </a:gs>
                  <a:gs pos="100000">
                    <a:srgbClr val="DDDDDD"/>
                  </a:gs>
                </a:gsLst>
                <a:lin ang="2700000" scaled="1"/>
                <a:tileRect/>
              </a:gradFill>
              <a:ln w="9525" cap="flat" cmpd="sng">
                <a:solidFill>
                  <a:srgbClr val="C0C0C0"/>
                </a:solidFill>
                <a:prstDash val="solid"/>
                <a:bevel/>
                <a:headEnd type="none" w="med" len="med"/>
                <a:tailEnd type="none" w="med" len="med"/>
              </a:ln>
            </p:spPr>
            <p:txBody>
              <a:bodyPr wrap="none" anchor="ctr" anchorCtr="0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en-US" altLang="zh-CN" sz="4800" b="0" i="0" u="none" strike="noStrike" kern="1200" cap="none" spc="0" normalizeH="0" baseline="0" noProof="1" dirty="0">
                    <a:solidFill>
                      <a:srgbClr val="1C1C1C"/>
                    </a:solidFill>
                    <a:latin typeface="Arial" panose="020B0704020202090204" pitchFamily="34" charset="0"/>
                    <a:ea typeface="华文细黑" pitchFamily="2" charset="-122"/>
                    <a:cs typeface="+mn-cs"/>
                  </a:rPr>
                  <a:t>2</a:t>
                </a:r>
                <a:endParaRPr kumimoji="0" lang="zh-CN" altLang="en-US" sz="2160" b="0" i="0" u="none" strike="noStrike" kern="1200" cap="none" spc="0" normalizeH="0" baseline="0" noProof="1" dirty="0">
                  <a:solidFill>
                    <a:schemeClr val="tx1"/>
                  </a:solidFill>
                  <a:latin typeface="Arial" panose="020B0704020202090204" pitchFamily="34" charset="0"/>
                  <a:ea typeface="宋体" pitchFamily="2" charset="-122"/>
                  <a:cs typeface="+mn-cs"/>
                </a:endParaRPr>
              </a:p>
            </p:txBody>
          </p:sp>
          <p:grpSp>
            <p:nvGrpSpPr>
              <p:cNvPr id="19467" name="Group 14"/>
              <p:cNvGrpSpPr/>
              <p:nvPr/>
            </p:nvGrpSpPr>
            <p:grpSpPr>
              <a:xfrm>
                <a:off x="91" y="30"/>
                <a:ext cx="908" cy="296"/>
                <a:chOff x="0" y="0"/>
                <a:chExt cx="907" cy="295"/>
              </a:xfrm>
            </p:grpSpPr>
            <p:sp>
              <p:nvSpPr>
                <p:cNvPr id="19468" name="Freeform 12"/>
                <p:cNvSpPr/>
                <p:nvPr/>
              </p:nvSpPr>
              <p:spPr>
                <a:xfrm>
                  <a:off x="0" y="0"/>
                  <a:ext cx="907" cy="29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pathLst>
                    <a:path w="4756" h="1576">
                      <a:moveTo>
                        <a:pt x="0" y="1576"/>
                      </a:moveTo>
                      <a:lnTo>
                        <a:pt x="0" y="1576"/>
                      </a:lnTo>
                      <a:lnTo>
                        <a:pt x="24" y="1518"/>
                      </a:lnTo>
                      <a:lnTo>
                        <a:pt x="50" y="1462"/>
                      </a:lnTo>
                      <a:lnTo>
                        <a:pt x="78" y="1406"/>
                      </a:lnTo>
                      <a:lnTo>
                        <a:pt x="108" y="1350"/>
                      </a:lnTo>
                      <a:lnTo>
                        <a:pt x="138" y="1296"/>
                      </a:lnTo>
                      <a:lnTo>
                        <a:pt x="170" y="1242"/>
                      </a:lnTo>
                      <a:lnTo>
                        <a:pt x="204" y="1190"/>
                      </a:lnTo>
                      <a:lnTo>
                        <a:pt x="238" y="1138"/>
                      </a:lnTo>
                      <a:lnTo>
                        <a:pt x="272" y="1086"/>
                      </a:lnTo>
                      <a:lnTo>
                        <a:pt x="310" y="1036"/>
                      </a:lnTo>
                      <a:lnTo>
                        <a:pt x="348" y="988"/>
                      </a:lnTo>
                      <a:lnTo>
                        <a:pt x="386" y="940"/>
                      </a:lnTo>
                      <a:lnTo>
                        <a:pt x="426" y="892"/>
                      </a:lnTo>
                      <a:lnTo>
                        <a:pt x="468" y="846"/>
                      </a:lnTo>
                      <a:lnTo>
                        <a:pt x="510" y="800"/>
                      </a:lnTo>
                      <a:lnTo>
                        <a:pt x="552" y="756"/>
                      </a:lnTo>
                      <a:lnTo>
                        <a:pt x="596" y="712"/>
                      </a:lnTo>
                      <a:lnTo>
                        <a:pt x="642" y="670"/>
                      </a:lnTo>
                      <a:lnTo>
                        <a:pt x="688" y="630"/>
                      </a:lnTo>
                      <a:lnTo>
                        <a:pt x="736" y="590"/>
                      </a:lnTo>
                      <a:lnTo>
                        <a:pt x="784" y="550"/>
                      </a:lnTo>
                      <a:lnTo>
                        <a:pt x="834" y="512"/>
                      </a:lnTo>
                      <a:lnTo>
                        <a:pt x="884" y="476"/>
                      </a:lnTo>
                      <a:lnTo>
                        <a:pt x="934" y="440"/>
                      </a:lnTo>
                      <a:lnTo>
                        <a:pt x="986" y="406"/>
                      </a:lnTo>
                      <a:lnTo>
                        <a:pt x="1040" y="374"/>
                      </a:lnTo>
                      <a:lnTo>
                        <a:pt x="1092" y="342"/>
                      </a:lnTo>
                      <a:lnTo>
                        <a:pt x="1148" y="312"/>
                      </a:lnTo>
                      <a:lnTo>
                        <a:pt x="1202" y="282"/>
                      </a:lnTo>
                      <a:lnTo>
                        <a:pt x="1258" y="254"/>
                      </a:lnTo>
                      <a:lnTo>
                        <a:pt x="1316" y="228"/>
                      </a:lnTo>
                      <a:lnTo>
                        <a:pt x="1374" y="202"/>
                      </a:lnTo>
                      <a:lnTo>
                        <a:pt x="1432" y="178"/>
                      </a:lnTo>
                      <a:lnTo>
                        <a:pt x="1490" y="156"/>
                      </a:lnTo>
                      <a:lnTo>
                        <a:pt x="1550" y="136"/>
                      </a:lnTo>
                      <a:lnTo>
                        <a:pt x="1610" y="116"/>
                      </a:lnTo>
                      <a:lnTo>
                        <a:pt x="1672" y="98"/>
                      </a:lnTo>
                      <a:lnTo>
                        <a:pt x="1732" y="80"/>
                      </a:lnTo>
                      <a:lnTo>
                        <a:pt x="1794" y="66"/>
                      </a:lnTo>
                      <a:lnTo>
                        <a:pt x="1858" y="52"/>
                      </a:lnTo>
                      <a:lnTo>
                        <a:pt x="1922" y="40"/>
                      </a:lnTo>
                      <a:lnTo>
                        <a:pt x="1984" y="30"/>
                      </a:lnTo>
                      <a:lnTo>
                        <a:pt x="2050" y="20"/>
                      </a:lnTo>
                      <a:lnTo>
                        <a:pt x="2114" y="12"/>
                      </a:lnTo>
                      <a:lnTo>
                        <a:pt x="2180" y="8"/>
                      </a:lnTo>
                      <a:lnTo>
                        <a:pt x="2246" y="2"/>
                      </a:lnTo>
                      <a:lnTo>
                        <a:pt x="2312" y="0"/>
                      </a:lnTo>
                      <a:lnTo>
                        <a:pt x="2378" y="0"/>
                      </a:lnTo>
                      <a:lnTo>
                        <a:pt x="2444" y="0"/>
                      </a:lnTo>
                      <a:lnTo>
                        <a:pt x="2510" y="2"/>
                      </a:lnTo>
                      <a:lnTo>
                        <a:pt x="2576" y="8"/>
                      </a:lnTo>
                      <a:lnTo>
                        <a:pt x="2642" y="12"/>
                      </a:lnTo>
                      <a:lnTo>
                        <a:pt x="2706" y="20"/>
                      </a:lnTo>
                      <a:lnTo>
                        <a:pt x="2772" y="30"/>
                      </a:lnTo>
                      <a:lnTo>
                        <a:pt x="2834" y="40"/>
                      </a:lnTo>
                      <a:lnTo>
                        <a:pt x="2898" y="52"/>
                      </a:lnTo>
                      <a:lnTo>
                        <a:pt x="2962" y="66"/>
                      </a:lnTo>
                      <a:lnTo>
                        <a:pt x="3024" y="80"/>
                      </a:lnTo>
                      <a:lnTo>
                        <a:pt x="3084" y="98"/>
                      </a:lnTo>
                      <a:lnTo>
                        <a:pt x="3146" y="116"/>
                      </a:lnTo>
                      <a:lnTo>
                        <a:pt x="3206" y="136"/>
                      </a:lnTo>
                      <a:lnTo>
                        <a:pt x="3266" y="156"/>
                      </a:lnTo>
                      <a:lnTo>
                        <a:pt x="3324" y="178"/>
                      </a:lnTo>
                      <a:lnTo>
                        <a:pt x="3382" y="202"/>
                      </a:lnTo>
                      <a:lnTo>
                        <a:pt x="3440" y="228"/>
                      </a:lnTo>
                      <a:lnTo>
                        <a:pt x="3498" y="254"/>
                      </a:lnTo>
                      <a:lnTo>
                        <a:pt x="3554" y="282"/>
                      </a:lnTo>
                      <a:lnTo>
                        <a:pt x="3608" y="312"/>
                      </a:lnTo>
                      <a:lnTo>
                        <a:pt x="3664" y="342"/>
                      </a:lnTo>
                      <a:lnTo>
                        <a:pt x="3716" y="374"/>
                      </a:lnTo>
                      <a:lnTo>
                        <a:pt x="3770" y="406"/>
                      </a:lnTo>
                      <a:lnTo>
                        <a:pt x="3822" y="440"/>
                      </a:lnTo>
                      <a:lnTo>
                        <a:pt x="3872" y="476"/>
                      </a:lnTo>
                      <a:lnTo>
                        <a:pt x="3922" y="512"/>
                      </a:lnTo>
                      <a:lnTo>
                        <a:pt x="3972" y="550"/>
                      </a:lnTo>
                      <a:lnTo>
                        <a:pt x="4020" y="590"/>
                      </a:lnTo>
                      <a:lnTo>
                        <a:pt x="4068" y="630"/>
                      </a:lnTo>
                      <a:lnTo>
                        <a:pt x="4114" y="670"/>
                      </a:lnTo>
                      <a:lnTo>
                        <a:pt x="4160" y="712"/>
                      </a:lnTo>
                      <a:lnTo>
                        <a:pt x="4204" y="756"/>
                      </a:lnTo>
                      <a:lnTo>
                        <a:pt x="4246" y="800"/>
                      </a:lnTo>
                      <a:lnTo>
                        <a:pt x="4288" y="846"/>
                      </a:lnTo>
                      <a:lnTo>
                        <a:pt x="4330" y="892"/>
                      </a:lnTo>
                      <a:lnTo>
                        <a:pt x="4370" y="940"/>
                      </a:lnTo>
                      <a:lnTo>
                        <a:pt x="4410" y="988"/>
                      </a:lnTo>
                      <a:lnTo>
                        <a:pt x="4446" y="1036"/>
                      </a:lnTo>
                      <a:lnTo>
                        <a:pt x="4484" y="1086"/>
                      </a:lnTo>
                      <a:lnTo>
                        <a:pt x="4518" y="1138"/>
                      </a:lnTo>
                      <a:lnTo>
                        <a:pt x="4552" y="1190"/>
                      </a:lnTo>
                      <a:lnTo>
                        <a:pt x="4586" y="1242"/>
                      </a:lnTo>
                      <a:lnTo>
                        <a:pt x="4618" y="1296"/>
                      </a:lnTo>
                      <a:lnTo>
                        <a:pt x="4648" y="1350"/>
                      </a:lnTo>
                      <a:lnTo>
                        <a:pt x="4678" y="1406"/>
                      </a:lnTo>
                      <a:lnTo>
                        <a:pt x="4706" y="1462"/>
                      </a:lnTo>
                      <a:lnTo>
                        <a:pt x="4732" y="1518"/>
                      </a:lnTo>
                      <a:lnTo>
                        <a:pt x="4756" y="1576"/>
                      </a:lnTo>
                      <a:lnTo>
                        <a:pt x="0" y="1576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2600" name="Oval 13"/>
                <p:cNvSpPr/>
                <p:nvPr/>
              </p:nvSpPr>
              <p:spPr>
                <a:xfrm>
                  <a:off x="340" y="0"/>
                  <a:ext cx="227" cy="20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67ABF5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wrap="none" anchor="ctr" anchorCtr="0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Verdana" panose="020B06040305040B0204" pitchFamily="34" charset="0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–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–"/>
                    <a:defRPr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»"/>
                    <a:defRPr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5pPr>
                </a:lstStyle>
                <a:p>
                  <a:pPr marL="0" lvl="0" indent="0" eaLnBrk="1" fontAlgn="base" hangingPunct="1">
                    <a:spcBef>
                      <a:spcPct val="0"/>
                    </a:spcBef>
                    <a:buNone/>
                  </a:pPr>
                  <a:endParaRPr lang="zh-CN" altLang="zh-CN" sz="2160" strike="noStrike" noProof="1" dirty="0">
                    <a:solidFill>
                      <a:srgbClr val="000000"/>
                    </a:solidFill>
                    <a:latin typeface="Arial" panose="020B0704020202090204" pitchFamily="34" charset="0"/>
                    <a:ea typeface="华文细黑" pitchFamily="2" charset="-122"/>
                  </a:endParaRPr>
                </a:p>
              </p:txBody>
            </p:sp>
          </p:grpSp>
        </p:grpSp>
        <p:grpSp>
          <p:nvGrpSpPr>
            <p:cNvPr id="19470" name="Group 17"/>
            <p:cNvGrpSpPr/>
            <p:nvPr/>
          </p:nvGrpSpPr>
          <p:grpSpPr>
            <a:xfrm>
              <a:off x="5711825" y="1492901"/>
              <a:ext cx="898525" cy="899461"/>
              <a:chOff x="0" y="0"/>
              <a:chExt cx="1089" cy="1094"/>
            </a:xfrm>
          </p:grpSpPr>
          <p:sp>
            <p:nvSpPr>
              <p:cNvPr id="22593" name="Oval 15"/>
              <p:cNvSpPr/>
              <p:nvPr/>
            </p:nvSpPr>
            <p:spPr>
              <a:xfrm>
                <a:off x="0" y="5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0070C0"/>
                  </a:gs>
                  <a:gs pos="100000">
                    <a:srgbClr val="00B0F0"/>
                  </a:gs>
                </a:gsLst>
                <a:lin ang="16200000" scaled="1"/>
                <a:tileRect/>
              </a:gradFill>
              <a:ln w="9525">
                <a:noFill/>
              </a:ln>
            </p:spPr>
            <p:txBody>
              <a:bodyPr wrap="none" anchor="ctr" anchorCtr="0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en-US" altLang="zh-CN" sz="4800" b="0" i="0" u="none" strike="noStrike" kern="1200" cap="none" spc="0" normalizeH="0" baseline="0" noProof="1" dirty="0">
                    <a:solidFill>
                      <a:schemeClr val="bg1"/>
                    </a:solidFill>
                    <a:latin typeface="+mn-lt"/>
                    <a:ea typeface="宋体" pitchFamily="2" charset="-122"/>
                    <a:cs typeface="+mn-cs"/>
                  </a:rPr>
                  <a:t>5</a:t>
                </a:r>
                <a:endParaRPr kumimoji="0" lang="zh-CN" altLang="en-US" sz="2160" b="0" i="0" u="none" strike="noStrike" kern="1200" cap="none" spc="0" normalizeH="0" baseline="0" noProof="1" dirty="0">
                  <a:solidFill>
                    <a:schemeClr val="tx1"/>
                  </a:solidFill>
                  <a:latin typeface="Arial" panose="020B0704020202090204" pitchFamily="34" charset="0"/>
                  <a:ea typeface="宋体" pitchFamily="2" charset="-122"/>
                  <a:cs typeface="+mn-cs"/>
                </a:endParaRPr>
              </a:p>
            </p:txBody>
          </p:sp>
          <p:grpSp>
            <p:nvGrpSpPr>
              <p:cNvPr id="19472" name="Group 19"/>
              <p:cNvGrpSpPr/>
              <p:nvPr/>
            </p:nvGrpSpPr>
            <p:grpSpPr>
              <a:xfrm>
                <a:off x="91" y="0"/>
                <a:ext cx="908" cy="296"/>
                <a:chOff x="0" y="0"/>
                <a:chExt cx="907" cy="295"/>
              </a:xfrm>
            </p:grpSpPr>
            <p:sp>
              <p:nvSpPr>
                <p:cNvPr id="19473" name="Freeform 17"/>
                <p:cNvSpPr/>
                <p:nvPr/>
              </p:nvSpPr>
              <p:spPr>
                <a:xfrm>
                  <a:off x="0" y="0"/>
                  <a:ext cx="907" cy="29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pathLst>
                    <a:path w="4756" h="1576">
                      <a:moveTo>
                        <a:pt x="0" y="1576"/>
                      </a:moveTo>
                      <a:lnTo>
                        <a:pt x="0" y="1576"/>
                      </a:lnTo>
                      <a:lnTo>
                        <a:pt x="24" y="1518"/>
                      </a:lnTo>
                      <a:lnTo>
                        <a:pt x="50" y="1462"/>
                      </a:lnTo>
                      <a:lnTo>
                        <a:pt x="78" y="1406"/>
                      </a:lnTo>
                      <a:lnTo>
                        <a:pt x="108" y="1350"/>
                      </a:lnTo>
                      <a:lnTo>
                        <a:pt x="138" y="1296"/>
                      </a:lnTo>
                      <a:lnTo>
                        <a:pt x="170" y="1242"/>
                      </a:lnTo>
                      <a:lnTo>
                        <a:pt x="204" y="1190"/>
                      </a:lnTo>
                      <a:lnTo>
                        <a:pt x="238" y="1138"/>
                      </a:lnTo>
                      <a:lnTo>
                        <a:pt x="272" y="1086"/>
                      </a:lnTo>
                      <a:lnTo>
                        <a:pt x="310" y="1036"/>
                      </a:lnTo>
                      <a:lnTo>
                        <a:pt x="348" y="988"/>
                      </a:lnTo>
                      <a:lnTo>
                        <a:pt x="386" y="940"/>
                      </a:lnTo>
                      <a:lnTo>
                        <a:pt x="426" y="892"/>
                      </a:lnTo>
                      <a:lnTo>
                        <a:pt x="468" y="846"/>
                      </a:lnTo>
                      <a:lnTo>
                        <a:pt x="510" y="800"/>
                      </a:lnTo>
                      <a:lnTo>
                        <a:pt x="552" y="756"/>
                      </a:lnTo>
                      <a:lnTo>
                        <a:pt x="596" y="712"/>
                      </a:lnTo>
                      <a:lnTo>
                        <a:pt x="642" y="670"/>
                      </a:lnTo>
                      <a:lnTo>
                        <a:pt x="688" y="630"/>
                      </a:lnTo>
                      <a:lnTo>
                        <a:pt x="736" y="590"/>
                      </a:lnTo>
                      <a:lnTo>
                        <a:pt x="784" y="550"/>
                      </a:lnTo>
                      <a:lnTo>
                        <a:pt x="834" y="512"/>
                      </a:lnTo>
                      <a:lnTo>
                        <a:pt x="884" y="476"/>
                      </a:lnTo>
                      <a:lnTo>
                        <a:pt x="934" y="440"/>
                      </a:lnTo>
                      <a:lnTo>
                        <a:pt x="986" y="406"/>
                      </a:lnTo>
                      <a:lnTo>
                        <a:pt x="1040" y="374"/>
                      </a:lnTo>
                      <a:lnTo>
                        <a:pt x="1092" y="342"/>
                      </a:lnTo>
                      <a:lnTo>
                        <a:pt x="1148" y="312"/>
                      </a:lnTo>
                      <a:lnTo>
                        <a:pt x="1202" y="282"/>
                      </a:lnTo>
                      <a:lnTo>
                        <a:pt x="1258" y="254"/>
                      </a:lnTo>
                      <a:lnTo>
                        <a:pt x="1316" y="228"/>
                      </a:lnTo>
                      <a:lnTo>
                        <a:pt x="1374" y="202"/>
                      </a:lnTo>
                      <a:lnTo>
                        <a:pt x="1432" y="178"/>
                      </a:lnTo>
                      <a:lnTo>
                        <a:pt x="1490" y="156"/>
                      </a:lnTo>
                      <a:lnTo>
                        <a:pt x="1550" y="136"/>
                      </a:lnTo>
                      <a:lnTo>
                        <a:pt x="1610" y="116"/>
                      </a:lnTo>
                      <a:lnTo>
                        <a:pt x="1672" y="98"/>
                      </a:lnTo>
                      <a:lnTo>
                        <a:pt x="1732" y="80"/>
                      </a:lnTo>
                      <a:lnTo>
                        <a:pt x="1794" y="66"/>
                      </a:lnTo>
                      <a:lnTo>
                        <a:pt x="1858" y="52"/>
                      </a:lnTo>
                      <a:lnTo>
                        <a:pt x="1922" y="40"/>
                      </a:lnTo>
                      <a:lnTo>
                        <a:pt x="1984" y="30"/>
                      </a:lnTo>
                      <a:lnTo>
                        <a:pt x="2050" y="20"/>
                      </a:lnTo>
                      <a:lnTo>
                        <a:pt x="2114" y="12"/>
                      </a:lnTo>
                      <a:lnTo>
                        <a:pt x="2180" y="8"/>
                      </a:lnTo>
                      <a:lnTo>
                        <a:pt x="2246" y="2"/>
                      </a:lnTo>
                      <a:lnTo>
                        <a:pt x="2312" y="0"/>
                      </a:lnTo>
                      <a:lnTo>
                        <a:pt x="2378" y="0"/>
                      </a:lnTo>
                      <a:lnTo>
                        <a:pt x="2444" y="0"/>
                      </a:lnTo>
                      <a:lnTo>
                        <a:pt x="2510" y="2"/>
                      </a:lnTo>
                      <a:lnTo>
                        <a:pt x="2576" y="8"/>
                      </a:lnTo>
                      <a:lnTo>
                        <a:pt x="2642" y="12"/>
                      </a:lnTo>
                      <a:lnTo>
                        <a:pt x="2706" y="20"/>
                      </a:lnTo>
                      <a:lnTo>
                        <a:pt x="2772" y="30"/>
                      </a:lnTo>
                      <a:lnTo>
                        <a:pt x="2834" y="40"/>
                      </a:lnTo>
                      <a:lnTo>
                        <a:pt x="2898" y="52"/>
                      </a:lnTo>
                      <a:lnTo>
                        <a:pt x="2962" y="66"/>
                      </a:lnTo>
                      <a:lnTo>
                        <a:pt x="3024" y="80"/>
                      </a:lnTo>
                      <a:lnTo>
                        <a:pt x="3084" y="98"/>
                      </a:lnTo>
                      <a:lnTo>
                        <a:pt x="3146" y="116"/>
                      </a:lnTo>
                      <a:lnTo>
                        <a:pt x="3206" y="136"/>
                      </a:lnTo>
                      <a:lnTo>
                        <a:pt x="3266" y="156"/>
                      </a:lnTo>
                      <a:lnTo>
                        <a:pt x="3324" y="178"/>
                      </a:lnTo>
                      <a:lnTo>
                        <a:pt x="3382" y="202"/>
                      </a:lnTo>
                      <a:lnTo>
                        <a:pt x="3440" y="228"/>
                      </a:lnTo>
                      <a:lnTo>
                        <a:pt x="3498" y="254"/>
                      </a:lnTo>
                      <a:lnTo>
                        <a:pt x="3554" y="282"/>
                      </a:lnTo>
                      <a:lnTo>
                        <a:pt x="3608" y="312"/>
                      </a:lnTo>
                      <a:lnTo>
                        <a:pt x="3664" y="342"/>
                      </a:lnTo>
                      <a:lnTo>
                        <a:pt x="3716" y="374"/>
                      </a:lnTo>
                      <a:lnTo>
                        <a:pt x="3770" y="406"/>
                      </a:lnTo>
                      <a:lnTo>
                        <a:pt x="3822" y="440"/>
                      </a:lnTo>
                      <a:lnTo>
                        <a:pt x="3872" y="476"/>
                      </a:lnTo>
                      <a:lnTo>
                        <a:pt x="3922" y="512"/>
                      </a:lnTo>
                      <a:lnTo>
                        <a:pt x="3972" y="550"/>
                      </a:lnTo>
                      <a:lnTo>
                        <a:pt x="4020" y="590"/>
                      </a:lnTo>
                      <a:lnTo>
                        <a:pt x="4068" y="630"/>
                      </a:lnTo>
                      <a:lnTo>
                        <a:pt x="4114" y="670"/>
                      </a:lnTo>
                      <a:lnTo>
                        <a:pt x="4160" y="712"/>
                      </a:lnTo>
                      <a:lnTo>
                        <a:pt x="4204" y="756"/>
                      </a:lnTo>
                      <a:lnTo>
                        <a:pt x="4246" y="800"/>
                      </a:lnTo>
                      <a:lnTo>
                        <a:pt x="4288" y="846"/>
                      </a:lnTo>
                      <a:lnTo>
                        <a:pt x="4330" y="892"/>
                      </a:lnTo>
                      <a:lnTo>
                        <a:pt x="4370" y="940"/>
                      </a:lnTo>
                      <a:lnTo>
                        <a:pt x="4410" y="988"/>
                      </a:lnTo>
                      <a:lnTo>
                        <a:pt x="4446" y="1036"/>
                      </a:lnTo>
                      <a:lnTo>
                        <a:pt x="4484" y="1086"/>
                      </a:lnTo>
                      <a:lnTo>
                        <a:pt x="4518" y="1138"/>
                      </a:lnTo>
                      <a:lnTo>
                        <a:pt x="4552" y="1190"/>
                      </a:lnTo>
                      <a:lnTo>
                        <a:pt x="4586" y="1242"/>
                      </a:lnTo>
                      <a:lnTo>
                        <a:pt x="4618" y="1296"/>
                      </a:lnTo>
                      <a:lnTo>
                        <a:pt x="4648" y="1350"/>
                      </a:lnTo>
                      <a:lnTo>
                        <a:pt x="4678" y="1406"/>
                      </a:lnTo>
                      <a:lnTo>
                        <a:pt x="4706" y="1462"/>
                      </a:lnTo>
                      <a:lnTo>
                        <a:pt x="4732" y="1518"/>
                      </a:lnTo>
                      <a:lnTo>
                        <a:pt x="4756" y="1576"/>
                      </a:lnTo>
                      <a:lnTo>
                        <a:pt x="0" y="1576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2596" name="Oval 18"/>
                <p:cNvSpPr/>
                <p:nvPr/>
              </p:nvSpPr>
              <p:spPr>
                <a:xfrm>
                  <a:off x="340" y="35"/>
                  <a:ext cx="227" cy="20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67ABF5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wrap="none" anchor="ctr" anchorCtr="0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Verdana" panose="020B06040305040B0204" pitchFamily="34" charset="0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–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–"/>
                    <a:defRPr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»"/>
                    <a:defRPr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5pPr>
                </a:lstStyle>
                <a:p>
                  <a:pPr marL="0" lvl="0" indent="0" eaLnBrk="1" fontAlgn="base" hangingPunct="1">
                    <a:spcBef>
                      <a:spcPct val="0"/>
                    </a:spcBef>
                    <a:buNone/>
                  </a:pPr>
                  <a:endParaRPr lang="zh-CN" altLang="zh-CN" sz="2160" strike="noStrike" noProof="1" dirty="0">
                    <a:solidFill>
                      <a:srgbClr val="000000"/>
                    </a:solidFill>
                    <a:latin typeface="Arial" panose="020B0704020202090204" pitchFamily="34" charset="0"/>
                    <a:ea typeface="华文细黑" pitchFamily="2" charset="-122"/>
                  </a:endParaRPr>
                </a:p>
              </p:txBody>
            </p:sp>
          </p:grpSp>
        </p:grpSp>
        <p:grpSp>
          <p:nvGrpSpPr>
            <p:cNvPr id="19475" name="Group 22"/>
            <p:cNvGrpSpPr/>
            <p:nvPr/>
          </p:nvGrpSpPr>
          <p:grpSpPr>
            <a:xfrm>
              <a:off x="3352800" y="895350"/>
              <a:ext cx="898525" cy="895350"/>
              <a:chOff x="0" y="0"/>
              <a:chExt cx="1089" cy="1089"/>
            </a:xfrm>
          </p:grpSpPr>
          <p:sp>
            <p:nvSpPr>
              <p:cNvPr id="22589" name="Oval 20"/>
              <p:cNvSpPr/>
              <p:nvPr/>
            </p:nvSpPr>
            <p:spPr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DDDDDD"/>
                  </a:gs>
                  <a:gs pos="100000">
                    <a:srgbClr val="B2B2B2"/>
                  </a:gs>
                </a:gsLst>
                <a:lin ang="2700000" scaled="1"/>
                <a:tileRect/>
              </a:gradFill>
              <a:ln w="9525" cap="flat" cmpd="sng">
                <a:solidFill>
                  <a:srgbClr val="C0C0C0"/>
                </a:solidFill>
                <a:prstDash val="solid"/>
                <a:bevel/>
                <a:headEnd type="none" w="med" len="med"/>
                <a:tailEnd type="none" w="med" len="med"/>
              </a:ln>
            </p:spPr>
            <p:txBody>
              <a:bodyPr wrap="none" anchor="ctr" anchorCtr="0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en-US" altLang="zh-CN" sz="4800" b="0" i="0" u="none" strike="noStrike" kern="1200" cap="none" spc="0" normalizeH="0" baseline="0" noProof="1" dirty="0">
                    <a:solidFill>
                      <a:srgbClr val="1C1C1C"/>
                    </a:solidFill>
                    <a:latin typeface="Arial" panose="020B0704020202090204" pitchFamily="34" charset="0"/>
                    <a:ea typeface="华文细黑" pitchFamily="2" charset="-122"/>
                    <a:cs typeface="+mn-cs"/>
                  </a:rPr>
                  <a:t>3</a:t>
                </a:r>
                <a:endParaRPr kumimoji="0" lang="zh-CN" altLang="en-US" sz="2160" b="0" i="0" u="none" strike="noStrike" kern="1200" cap="none" spc="0" normalizeH="0" baseline="0" noProof="1" dirty="0">
                  <a:solidFill>
                    <a:schemeClr val="tx1"/>
                  </a:solidFill>
                  <a:latin typeface="Arial" panose="020B0704020202090204" pitchFamily="34" charset="0"/>
                  <a:ea typeface="宋体" pitchFamily="2" charset="-122"/>
                  <a:cs typeface="+mn-cs"/>
                </a:endParaRPr>
              </a:p>
            </p:txBody>
          </p:sp>
          <p:grpSp>
            <p:nvGrpSpPr>
              <p:cNvPr id="19477" name="Group 24"/>
              <p:cNvGrpSpPr/>
              <p:nvPr/>
            </p:nvGrpSpPr>
            <p:grpSpPr>
              <a:xfrm>
                <a:off x="91" y="30"/>
                <a:ext cx="908" cy="296"/>
                <a:chOff x="0" y="0"/>
                <a:chExt cx="907" cy="295"/>
              </a:xfrm>
            </p:grpSpPr>
            <p:sp>
              <p:nvSpPr>
                <p:cNvPr id="19478" name="Freeform 22"/>
                <p:cNvSpPr/>
                <p:nvPr/>
              </p:nvSpPr>
              <p:spPr>
                <a:xfrm>
                  <a:off x="0" y="0"/>
                  <a:ext cx="907" cy="29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pathLst>
                    <a:path w="4756" h="1576">
                      <a:moveTo>
                        <a:pt x="0" y="1576"/>
                      </a:moveTo>
                      <a:lnTo>
                        <a:pt x="0" y="1576"/>
                      </a:lnTo>
                      <a:lnTo>
                        <a:pt x="24" y="1518"/>
                      </a:lnTo>
                      <a:lnTo>
                        <a:pt x="50" y="1462"/>
                      </a:lnTo>
                      <a:lnTo>
                        <a:pt x="78" y="1406"/>
                      </a:lnTo>
                      <a:lnTo>
                        <a:pt x="108" y="1350"/>
                      </a:lnTo>
                      <a:lnTo>
                        <a:pt x="138" y="1296"/>
                      </a:lnTo>
                      <a:lnTo>
                        <a:pt x="170" y="1242"/>
                      </a:lnTo>
                      <a:lnTo>
                        <a:pt x="204" y="1190"/>
                      </a:lnTo>
                      <a:lnTo>
                        <a:pt x="238" y="1138"/>
                      </a:lnTo>
                      <a:lnTo>
                        <a:pt x="272" y="1086"/>
                      </a:lnTo>
                      <a:lnTo>
                        <a:pt x="310" y="1036"/>
                      </a:lnTo>
                      <a:lnTo>
                        <a:pt x="348" y="988"/>
                      </a:lnTo>
                      <a:lnTo>
                        <a:pt x="386" y="940"/>
                      </a:lnTo>
                      <a:lnTo>
                        <a:pt x="426" y="892"/>
                      </a:lnTo>
                      <a:lnTo>
                        <a:pt x="468" y="846"/>
                      </a:lnTo>
                      <a:lnTo>
                        <a:pt x="510" y="800"/>
                      </a:lnTo>
                      <a:lnTo>
                        <a:pt x="552" y="756"/>
                      </a:lnTo>
                      <a:lnTo>
                        <a:pt x="596" y="712"/>
                      </a:lnTo>
                      <a:lnTo>
                        <a:pt x="642" y="670"/>
                      </a:lnTo>
                      <a:lnTo>
                        <a:pt x="688" y="630"/>
                      </a:lnTo>
                      <a:lnTo>
                        <a:pt x="736" y="590"/>
                      </a:lnTo>
                      <a:lnTo>
                        <a:pt x="784" y="550"/>
                      </a:lnTo>
                      <a:lnTo>
                        <a:pt x="834" y="512"/>
                      </a:lnTo>
                      <a:lnTo>
                        <a:pt x="884" y="476"/>
                      </a:lnTo>
                      <a:lnTo>
                        <a:pt x="934" y="440"/>
                      </a:lnTo>
                      <a:lnTo>
                        <a:pt x="986" y="406"/>
                      </a:lnTo>
                      <a:lnTo>
                        <a:pt x="1040" y="374"/>
                      </a:lnTo>
                      <a:lnTo>
                        <a:pt x="1092" y="342"/>
                      </a:lnTo>
                      <a:lnTo>
                        <a:pt x="1148" y="312"/>
                      </a:lnTo>
                      <a:lnTo>
                        <a:pt x="1202" y="282"/>
                      </a:lnTo>
                      <a:lnTo>
                        <a:pt x="1258" y="254"/>
                      </a:lnTo>
                      <a:lnTo>
                        <a:pt x="1316" y="228"/>
                      </a:lnTo>
                      <a:lnTo>
                        <a:pt x="1374" y="202"/>
                      </a:lnTo>
                      <a:lnTo>
                        <a:pt x="1432" y="178"/>
                      </a:lnTo>
                      <a:lnTo>
                        <a:pt x="1490" y="156"/>
                      </a:lnTo>
                      <a:lnTo>
                        <a:pt x="1550" y="136"/>
                      </a:lnTo>
                      <a:lnTo>
                        <a:pt x="1610" y="116"/>
                      </a:lnTo>
                      <a:lnTo>
                        <a:pt x="1672" y="98"/>
                      </a:lnTo>
                      <a:lnTo>
                        <a:pt x="1732" y="80"/>
                      </a:lnTo>
                      <a:lnTo>
                        <a:pt x="1794" y="66"/>
                      </a:lnTo>
                      <a:lnTo>
                        <a:pt x="1858" y="52"/>
                      </a:lnTo>
                      <a:lnTo>
                        <a:pt x="1922" y="40"/>
                      </a:lnTo>
                      <a:lnTo>
                        <a:pt x="1984" y="30"/>
                      </a:lnTo>
                      <a:lnTo>
                        <a:pt x="2050" y="20"/>
                      </a:lnTo>
                      <a:lnTo>
                        <a:pt x="2114" y="12"/>
                      </a:lnTo>
                      <a:lnTo>
                        <a:pt x="2180" y="8"/>
                      </a:lnTo>
                      <a:lnTo>
                        <a:pt x="2246" y="2"/>
                      </a:lnTo>
                      <a:lnTo>
                        <a:pt x="2312" y="0"/>
                      </a:lnTo>
                      <a:lnTo>
                        <a:pt x="2378" y="0"/>
                      </a:lnTo>
                      <a:lnTo>
                        <a:pt x="2444" y="0"/>
                      </a:lnTo>
                      <a:lnTo>
                        <a:pt x="2510" y="2"/>
                      </a:lnTo>
                      <a:lnTo>
                        <a:pt x="2576" y="8"/>
                      </a:lnTo>
                      <a:lnTo>
                        <a:pt x="2642" y="12"/>
                      </a:lnTo>
                      <a:lnTo>
                        <a:pt x="2706" y="20"/>
                      </a:lnTo>
                      <a:lnTo>
                        <a:pt x="2772" y="30"/>
                      </a:lnTo>
                      <a:lnTo>
                        <a:pt x="2834" y="40"/>
                      </a:lnTo>
                      <a:lnTo>
                        <a:pt x="2898" y="52"/>
                      </a:lnTo>
                      <a:lnTo>
                        <a:pt x="2962" y="66"/>
                      </a:lnTo>
                      <a:lnTo>
                        <a:pt x="3024" y="80"/>
                      </a:lnTo>
                      <a:lnTo>
                        <a:pt x="3084" y="98"/>
                      </a:lnTo>
                      <a:lnTo>
                        <a:pt x="3146" y="116"/>
                      </a:lnTo>
                      <a:lnTo>
                        <a:pt x="3206" y="136"/>
                      </a:lnTo>
                      <a:lnTo>
                        <a:pt x="3266" y="156"/>
                      </a:lnTo>
                      <a:lnTo>
                        <a:pt x="3324" y="178"/>
                      </a:lnTo>
                      <a:lnTo>
                        <a:pt x="3382" y="202"/>
                      </a:lnTo>
                      <a:lnTo>
                        <a:pt x="3440" y="228"/>
                      </a:lnTo>
                      <a:lnTo>
                        <a:pt x="3498" y="254"/>
                      </a:lnTo>
                      <a:lnTo>
                        <a:pt x="3554" y="282"/>
                      </a:lnTo>
                      <a:lnTo>
                        <a:pt x="3608" y="312"/>
                      </a:lnTo>
                      <a:lnTo>
                        <a:pt x="3664" y="342"/>
                      </a:lnTo>
                      <a:lnTo>
                        <a:pt x="3716" y="374"/>
                      </a:lnTo>
                      <a:lnTo>
                        <a:pt x="3770" y="406"/>
                      </a:lnTo>
                      <a:lnTo>
                        <a:pt x="3822" y="440"/>
                      </a:lnTo>
                      <a:lnTo>
                        <a:pt x="3872" y="476"/>
                      </a:lnTo>
                      <a:lnTo>
                        <a:pt x="3922" y="512"/>
                      </a:lnTo>
                      <a:lnTo>
                        <a:pt x="3972" y="550"/>
                      </a:lnTo>
                      <a:lnTo>
                        <a:pt x="4020" y="590"/>
                      </a:lnTo>
                      <a:lnTo>
                        <a:pt x="4068" y="630"/>
                      </a:lnTo>
                      <a:lnTo>
                        <a:pt x="4114" y="670"/>
                      </a:lnTo>
                      <a:lnTo>
                        <a:pt x="4160" y="712"/>
                      </a:lnTo>
                      <a:lnTo>
                        <a:pt x="4204" y="756"/>
                      </a:lnTo>
                      <a:lnTo>
                        <a:pt x="4246" y="800"/>
                      </a:lnTo>
                      <a:lnTo>
                        <a:pt x="4288" y="846"/>
                      </a:lnTo>
                      <a:lnTo>
                        <a:pt x="4330" y="892"/>
                      </a:lnTo>
                      <a:lnTo>
                        <a:pt x="4370" y="940"/>
                      </a:lnTo>
                      <a:lnTo>
                        <a:pt x="4410" y="988"/>
                      </a:lnTo>
                      <a:lnTo>
                        <a:pt x="4446" y="1036"/>
                      </a:lnTo>
                      <a:lnTo>
                        <a:pt x="4484" y="1086"/>
                      </a:lnTo>
                      <a:lnTo>
                        <a:pt x="4518" y="1138"/>
                      </a:lnTo>
                      <a:lnTo>
                        <a:pt x="4552" y="1190"/>
                      </a:lnTo>
                      <a:lnTo>
                        <a:pt x="4586" y="1242"/>
                      </a:lnTo>
                      <a:lnTo>
                        <a:pt x="4618" y="1296"/>
                      </a:lnTo>
                      <a:lnTo>
                        <a:pt x="4648" y="1350"/>
                      </a:lnTo>
                      <a:lnTo>
                        <a:pt x="4678" y="1406"/>
                      </a:lnTo>
                      <a:lnTo>
                        <a:pt x="4706" y="1462"/>
                      </a:lnTo>
                      <a:lnTo>
                        <a:pt x="4732" y="1518"/>
                      </a:lnTo>
                      <a:lnTo>
                        <a:pt x="4756" y="1576"/>
                      </a:lnTo>
                      <a:lnTo>
                        <a:pt x="0" y="1576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2592" name="Oval 23"/>
                <p:cNvSpPr/>
                <p:nvPr/>
              </p:nvSpPr>
              <p:spPr>
                <a:xfrm>
                  <a:off x="340" y="0"/>
                  <a:ext cx="227" cy="20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67ABF5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wrap="none" anchor="ctr" anchorCtr="0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Verdana" panose="020B06040305040B0204" pitchFamily="34" charset="0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–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–"/>
                    <a:defRPr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»"/>
                    <a:defRPr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5pPr>
                </a:lstStyle>
                <a:p>
                  <a:pPr marL="0" lvl="0" indent="0" eaLnBrk="1" fontAlgn="base" hangingPunct="1">
                    <a:spcBef>
                      <a:spcPct val="0"/>
                    </a:spcBef>
                    <a:buNone/>
                  </a:pPr>
                  <a:endParaRPr lang="zh-CN" altLang="zh-CN" sz="2160" strike="noStrike" noProof="1" dirty="0">
                    <a:solidFill>
                      <a:srgbClr val="000000"/>
                    </a:solidFill>
                    <a:latin typeface="Arial" panose="020B0704020202090204" pitchFamily="34" charset="0"/>
                    <a:ea typeface="华文细黑" pitchFamily="2" charset="-122"/>
                  </a:endParaRPr>
                </a:p>
              </p:txBody>
            </p:sp>
          </p:grpSp>
        </p:grpSp>
        <p:grpSp>
          <p:nvGrpSpPr>
            <p:cNvPr id="19480" name="Group 27"/>
            <p:cNvGrpSpPr/>
            <p:nvPr/>
          </p:nvGrpSpPr>
          <p:grpSpPr>
            <a:xfrm>
              <a:off x="4629150" y="933450"/>
              <a:ext cx="898525" cy="895350"/>
              <a:chOff x="0" y="0"/>
              <a:chExt cx="1089" cy="1089"/>
            </a:xfrm>
          </p:grpSpPr>
          <p:sp>
            <p:nvSpPr>
              <p:cNvPr id="22585" name="Oval 25"/>
              <p:cNvSpPr/>
              <p:nvPr/>
            </p:nvSpPr>
            <p:spPr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DDDDDD"/>
                  </a:gs>
                  <a:gs pos="100000">
                    <a:srgbClr val="808080"/>
                  </a:gs>
                </a:gsLst>
                <a:lin ang="2700000" scaled="1"/>
                <a:tileRect/>
              </a:gradFill>
              <a:ln w="9525" cap="flat" cmpd="sng">
                <a:solidFill>
                  <a:srgbClr val="969696"/>
                </a:solidFill>
                <a:prstDash val="solid"/>
                <a:bevel/>
                <a:headEnd type="none" w="med" len="med"/>
                <a:tailEnd type="none" w="med" len="med"/>
              </a:ln>
            </p:spPr>
            <p:txBody>
              <a:bodyPr wrap="none" anchor="ctr" anchorCtr="0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en-US" altLang="zh-CN" sz="4800" b="0" i="0" u="none" strike="noStrike" kern="1200" cap="none" spc="0" normalizeH="0" baseline="0" noProof="1" dirty="0">
                    <a:solidFill>
                      <a:srgbClr val="1C1C1C"/>
                    </a:solidFill>
                    <a:latin typeface="Arial" panose="020B0704020202090204" pitchFamily="34" charset="0"/>
                    <a:ea typeface="华文细黑" pitchFamily="2" charset="-122"/>
                    <a:cs typeface="+mn-cs"/>
                  </a:rPr>
                  <a:t>4</a:t>
                </a:r>
                <a:endParaRPr kumimoji="0" lang="zh-CN" altLang="en-US" sz="2160" b="0" i="0" u="none" strike="noStrike" kern="1200" cap="none" spc="0" normalizeH="0" baseline="0" noProof="1" dirty="0">
                  <a:solidFill>
                    <a:schemeClr val="tx1"/>
                  </a:solidFill>
                  <a:latin typeface="Arial" panose="020B0704020202090204" pitchFamily="34" charset="0"/>
                  <a:ea typeface="宋体" pitchFamily="2" charset="-122"/>
                  <a:cs typeface="+mn-cs"/>
                </a:endParaRPr>
              </a:p>
            </p:txBody>
          </p:sp>
          <p:grpSp>
            <p:nvGrpSpPr>
              <p:cNvPr id="19482" name="Group 29"/>
              <p:cNvGrpSpPr/>
              <p:nvPr/>
            </p:nvGrpSpPr>
            <p:grpSpPr>
              <a:xfrm>
                <a:off x="91" y="30"/>
                <a:ext cx="908" cy="296"/>
                <a:chOff x="0" y="0"/>
                <a:chExt cx="907" cy="295"/>
              </a:xfrm>
            </p:grpSpPr>
            <p:sp>
              <p:nvSpPr>
                <p:cNvPr id="19483" name="Freeform 27"/>
                <p:cNvSpPr/>
                <p:nvPr/>
              </p:nvSpPr>
              <p:spPr>
                <a:xfrm>
                  <a:off x="0" y="0"/>
                  <a:ext cx="907" cy="29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pathLst>
                    <a:path w="4756" h="1576">
                      <a:moveTo>
                        <a:pt x="0" y="1576"/>
                      </a:moveTo>
                      <a:lnTo>
                        <a:pt x="0" y="1576"/>
                      </a:lnTo>
                      <a:lnTo>
                        <a:pt x="24" y="1518"/>
                      </a:lnTo>
                      <a:lnTo>
                        <a:pt x="50" y="1462"/>
                      </a:lnTo>
                      <a:lnTo>
                        <a:pt x="78" y="1406"/>
                      </a:lnTo>
                      <a:lnTo>
                        <a:pt x="108" y="1350"/>
                      </a:lnTo>
                      <a:lnTo>
                        <a:pt x="138" y="1296"/>
                      </a:lnTo>
                      <a:lnTo>
                        <a:pt x="170" y="1242"/>
                      </a:lnTo>
                      <a:lnTo>
                        <a:pt x="204" y="1190"/>
                      </a:lnTo>
                      <a:lnTo>
                        <a:pt x="238" y="1138"/>
                      </a:lnTo>
                      <a:lnTo>
                        <a:pt x="272" y="1086"/>
                      </a:lnTo>
                      <a:lnTo>
                        <a:pt x="310" y="1036"/>
                      </a:lnTo>
                      <a:lnTo>
                        <a:pt x="348" y="988"/>
                      </a:lnTo>
                      <a:lnTo>
                        <a:pt x="386" y="940"/>
                      </a:lnTo>
                      <a:lnTo>
                        <a:pt x="426" y="892"/>
                      </a:lnTo>
                      <a:lnTo>
                        <a:pt x="468" y="846"/>
                      </a:lnTo>
                      <a:lnTo>
                        <a:pt x="510" y="800"/>
                      </a:lnTo>
                      <a:lnTo>
                        <a:pt x="552" y="756"/>
                      </a:lnTo>
                      <a:lnTo>
                        <a:pt x="596" y="712"/>
                      </a:lnTo>
                      <a:lnTo>
                        <a:pt x="642" y="670"/>
                      </a:lnTo>
                      <a:lnTo>
                        <a:pt x="688" y="630"/>
                      </a:lnTo>
                      <a:lnTo>
                        <a:pt x="736" y="590"/>
                      </a:lnTo>
                      <a:lnTo>
                        <a:pt x="784" y="550"/>
                      </a:lnTo>
                      <a:lnTo>
                        <a:pt x="834" y="512"/>
                      </a:lnTo>
                      <a:lnTo>
                        <a:pt x="884" y="476"/>
                      </a:lnTo>
                      <a:lnTo>
                        <a:pt x="934" y="440"/>
                      </a:lnTo>
                      <a:lnTo>
                        <a:pt x="986" y="406"/>
                      </a:lnTo>
                      <a:lnTo>
                        <a:pt x="1040" y="374"/>
                      </a:lnTo>
                      <a:lnTo>
                        <a:pt x="1092" y="342"/>
                      </a:lnTo>
                      <a:lnTo>
                        <a:pt x="1148" y="312"/>
                      </a:lnTo>
                      <a:lnTo>
                        <a:pt x="1202" y="282"/>
                      </a:lnTo>
                      <a:lnTo>
                        <a:pt x="1258" y="254"/>
                      </a:lnTo>
                      <a:lnTo>
                        <a:pt x="1316" y="228"/>
                      </a:lnTo>
                      <a:lnTo>
                        <a:pt x="1374" y="202"/>
                      </a:lnTo>
                      <a:lnTo>
                        <a:pt x="1432" y="178"/>
                      </a:lnTo>
                      <a:lnTo>
                        <a:pt x="1490" y="156"/>
                      </a:lnTo>
                      <a:lnTo>
                        <a:pt x="1550" y="136"/>
                      </a:lnTo>
                      <a:lnTo>
                        <a:pt x="1610" y="116"/>
                      </a:lnTo>
                      <a:lnTo>
                        <a:pt x="1672" y="98"/>
                      </a:lnTo>
                      <a:lnTo>
                        <a:pt x="1732" y="80"/>
                      </a:lnTo>
                      <a:lnTo>
                        <a:pt x="1794" y="66"/>
                      </a:lnTo>
                      <a:lnTo>
                        <a:pt x="1858" y="52"/>
                      </a:lnTo>
                      <a:lnTo>
                        <a:pt x="1922" y="40"/>
                      </a:lnTo>
                      <a:lnTo>
                        <a:pt x="1984" y="30"/>
                      </a:lnTo>
                      <a:lnTo>
                        <a:pt x="2050" y="20"/>
                      </a:lnTo>
                      <a:lnTo>
                        <a:pt x="2114" y="12"/>
                      </a:lnTo>
                      <a:lnTo>
                        <a:pt x="2180" y="8"/>
                      </a:lnTo>
                      <a:lnTo>
                        <a:pt x="2246" y="2"/>
                      </a:lnTo>
                      <a:lnTo>
                        <a:pt x="2312" y="0"/>
                      </a:lnTo>
                      <a:lnTo>
                        <a:pt x="2378" y="0"/>
                      </a:lnTo>
                      <a:lnTo>
                        <a:pt x="2444" y="0"/>
                      </a:lnTo>
                      <a:lnTo>
                        <a:pt x="2510" y="2"/>
                      </a:lnTo>
                      <a:lnTo>
                        <a:pt x="2576" y="8"/>
                      </a:lnTo>
                      <a:lnTo>
                        <a:pt x="2642" y="12"/>
                      </a:lnTo>
                      <a:lnTo>
                        <a:pt x="2706" y="20"/>
                      </a:lnTo>
                      <a:lnTo>
                        <a:pt x="2772" y="30"/>
                      </a:lnTo>
                      <a:lnTo>
                        <a:pt x="2834" y="40"/>
                      </a:lnTo>
                      <a:lnTo>
                        <a:pt x="2898" y="52"/>
                      </a:lnTo>
                      <a:lnTo>
                        <a:pt x="2962" y="66"/>
                      </a:lnTo>
                      <a:lnTo>
                        <a:pt x="3024" y="80"/>
                      </a:lnTo>
                      <a:lnTo>
                        <a:pt x="3084" y="98"/>
                      </a:lnTo>
                      <a:lnTo>
                        <a:pt x="3146" y="116"/>
                      </a:lnTo>
                      <a:lnTo>
                        <a:pt x="3206" y="136"/>
                      </a:lnTo>
                      <a:lnTo>
                        <a:pt x="3266" y="156"/>
                      </a:lnTo>
                      <a:lnTo>
                        <a:pt x="3324" y="178"/>
                      </a:lnTo>
                      <a:lnTo>
                        <a:pt x="3382" y="202"/>
                      </a:lnTo>
                      <a:lnTo>
                        <a:pt x="3440" y="228"/>
                      </a:lnTo>
                      <a:lnTo>
                        <a:pt x="3498" y="254"/>
                      </a:lnTo>
                      <a:lnTo>
                        <a:pt x="3554" y="282"/>
                      </a:lnTo>
                      <a:lnTo>
                        <a:pt x="3608" y="312"/>
                      </a:lnTo>
                      <a:lnTo>
                        <a:pt x="3664" y="342"/>
                      </a:lnTo>
                      <a:lnTo>
                        <a:pt x="3716" y="374"/>
                      </a:lnTo>
                      <a:lnTo>
                        <a:pt x="3770" y="406"/>
                      </a:lnTo>
                      <a:lnTo>
                        <a:pt x="3822" y="440"/>
                      </a:lnTo>
                      <a:lnTo>
                        <a:pt x="3872" y="476"/>
                      </a:lnTo>
                      <a:lnTo>
                        <a:pt x="3922" y="512"/>
                      </a:lnTo>
                      <a:lnTo>
                        <a:pt x="3972" y="550"/>
                      </a:lnTo>
                      <a:lnTo>
                        <a:pt x="4020" y="590"/>
                      </a:lnTo>
                      <a:lnTo>
                        <a:pt x="4068" y="630"/>
                      </a:lnTo>
                      <a:lnTo>
                        <a:pt x="4114" y="670"/>
                      </a:lnTo>
                      <a:lnTo>
                        <a:pt x="4160" y="712"/>
                      </a:lnTo>
                      <a:lnTo>
                        <a:pt x="4204" y="756"/>
                      </a:lnTo>
                      <a:lnTo>
                        <a:pt x="4246" y="800"/>
                      </a:lnTo>
                      <a:lnTo>
                        <a:pt x="4288" y="846"/>
                      </a:lnTo>
                      <a:lnTo>
                        <a:pt x="4330" y="892"/>
                      </a:lnTo>
                      <a:lnTo>
                        <a:pt x="4370" y="940"/>
                      </a:lnTo>
                      <a:lnTo>
                        <a:pt x="4410" y="988"/>
                      </a:lnTo>
                      <a:lnTo>
                        <a:pt x="4446" y="1036"/>
                      </a:lnTo>
                      <a:lnTo>
                        <a:pt x="4484" y="1086"/>
                      </a:lnTo>
                      <a:lnTo>
                        <a:pt x="4518" y="1138"/>
                      </a:lnTo>
                      <a:lnTo>
                        <a:pt x="4552" y="1190"/>
                      </a:lnTo>
                      <a:lnTo>
                        <a:pt x="4586" y="1242"/>
                      </a:lnTo>
                      <a:lnTo>
                        <a:pt x="4618" y="1296"/>
                      </a:lnTo>
                      <a:lnTo>
                        <a:pt x="4648" y="1350"/>
                      </a:lnTo>
                      <a:lnTo>
                        <a:pt x="4678" y="1406"/>
                      </a:lnTo>
                      <a:lnTo>
                        <a:pt x="4706" y="1462"/>
                      </a:lnTo>
                      <a:lnTo>
                        <a:pt x="4732" y="1518"/>
                      </a:lnTo>
                      <a:lnTo>
                        <a:pt x="4756" y="1576"/>
                      </a:lnTo>
                      <a:lnTo>
                        <a:pt x="0" y="1576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2588" name="Oval 28"/>
                <p:cNvSpPr/>
                <p:nvPr/>
              </p:nvSpPr>
              <p:spPr>
                <a:xfrm>
                  <a:off x="340" y="0"/>
                  <a:ext cx="227" cy="20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67ABF5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wrap="none" anchor="ctr" anchorCtr="0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Verdana" panose="020B06040305040B0204" pitchFamily="34" charset="0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–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–"/>
                    <a:defRPr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»"/>
                    <a:defRPr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5pPr>
                </a:lstStyle>
                <a:p>
                  <a:pPr marL="0" lvl="0" indent="0" eaLnBrk="1" fontAlgn="base" hangingPunct="1">
                    <a:spcBef>
                      <a:spcPct val="0"/>
                    </a:spcBef>
                    <a:buNone/>
                  </a:pPr>
                  <a:endParaRPr lang="zh-CN" altLang="zh-CN" sz="2160" strike="noStrike" noProof="1" dirty="0">
                    <a:solidFill>
                      <a:srgbClr val="000000"/>
                    </a:solidFill>
                    <a:latin typeface="Arial" panose="020B0704020202090204" pitchFamily="34" charset="0"/>
                    <a:ea typeface="华文细黑" pitchFamily="2" charset="-122"/>
                  </a:endParaRPr>
                </a:p>
              </p:txBody>
            </p:sp>
          </p:grpSp>
        </p:grpSp>
        <p:grpSp>
          <p:nvGrpSpPr>
            <p:cNvPr id="19485" name="Group 32"/>
            <p:cNvGrpSpPr/>
            <p:nvPr/>
          </p:nvGrpSpPr>
          <p:grpSpPr>
            <a:xfrm>
              <a:off x="6648450" y="2457450"/>
              <a:ext cx="898525" cy="895350"/>
              <a:chOff x="0" y="0"/>
              <a:chExt cx="1089" cy="1089"/>
            </a:xfrm>
          </p:grpSpPr>
          <p:sp>
            <p:nvSpPr>
              <p:cNvPr id="22581" name="Oval 30"/>
              <p:cNvSpPr/>
              <p:nvPr/>
            </p:nvSpPr>
            <p:spPr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B2B2B2"/>
                  </a:gs>
                  <a:gs pos="100000">
                    <a:srgbClr val="4D4D4D"/>
                  </a:gs>
                </a:gsLst>
                <a:lin ang="2700000" scaled="1"/>
                <a:tileRect/>
              </a:gradFill>
              <a:ln w="9525" cap="flat" cmpd="sng">
                <a:solidFill>
                  <a:srgbClr val="969696"/>
                </a:solidFill>
                <a:prstDash val="solid"/>
                <a:bevel/>
                <a:headEnd type="none" w="med" len="med"/>
                <a:tailEnd type="none" w="med" len="med"/>
              </a:ln>
            </p:spPr>
            <p:txBody>
              <a:bodyPr wrap="none" anchor="ctr" anchorCtr="0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en-US" altLang="zh-CN" sz="4800" b="0" i="0" u="none" strike="noStrike" kern="1200" cap="none" spc="0" normalizeH="0" baseline="0" noProof="1" dirty="0">
                    <a:solidFill>
                      <a:srgbClr val="1C1C1C"/>
                    </a:solidFill>
                    <a:latin typeface="Arial" panose="020B0704020202090204" pitchFamily="34" charset="0"/>
                    <a:ea typeface="华文细黑" pitchFamily="2" charset="-122"/>
                    <a:cs typeface="+mn-cs"/>
                  </a:rPr>
                  <a:t>6</a:t>
                </a:r>
                <a:endParaRPr kumimoji="0" lang="zh-CN" altLang="en-US" sz="2160" b="0" i="0" u="none" strike="noStrike" kern="1200" cap="none" spc="0" normalizeH="0" baseline="0" noProof="1" dirty="0">
                  <a:solidFill>
                    <a:schemeClr val="tx1"/>
                  </a:solidFill>
                  <a:latin typeface="Arial" panose="020B0704020202090204" pitchFamily="34" charset="0"/>
                  <a:ea typeface="宋体" pitchFamily="2" charset="-122"/>
                  <a:cs typeface="+mn-cs"/>
                </a:endParaRPr>
              </a:p>
            </p:txBody>
          </p:sp>
          <p:grpSp>
            <p:nvGrpSpPr>
              <p:cNvPr id="19487" name="Group 34"/>
              <p:cNvGrpSpPr/>
              <p:nvPr/>
            </p:nvGrpSpPr>
            <p:grpSpPr>
              <a:xfrm>
                <a:off x="91" y="30"/>
                <a:ext cx="908" cy="296"/>
                <a:chOff x="0" y="0"/>
                <a:chExt cx="907" cy="295"/>
              </a:xfrm>
            </p:grpSpPr>
            <p:sp>
              <p:nvSpPr>
                <p:cNvPr id="19488" name="Freeform 32"/>
                <p:cNvSpPr/>
                <p:nvPr/>
              </p:nvSpPr>
              <p:spPr>
                <a:xfrm>
                  <a:off x="0" y="0"/>
                  <a:ext cx="907" cy="29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pathLst>
                    <a:path w="4756" h="1576">
                      <a:moveTo>
                        <a:pt x="0" y="1576"/>
                      </a:moveTo>
                      <a:lnTo>
                        <a:pt x="0" y="1576"/>
                      </a:lnTo>
                      <a:lnTo>
                        <a:pt x="24" y="1518"/>
                      </a:lnTo>
                      <a:lnTo>
                        <a:pt x="50" y="1462"/>
                      </a:lnTo>
                      <a:lnTo>
                        <a:pt x="78" y="1406"/>
                      </a:lnTo>
                      <a:lnTo>
                        <a:pt x="108" y="1350"/>
                      </a:lnTo>
                      <a:lnTo>
                        <a:pt x="138" y="1296"/>
                      </a:lnTo>
                      <a:lnTo>
                        <a:pt x="170" y="1242"/>
                      </a:lnTo>
                      <a:lnTo>
                        <a:pt x="204" y="1190"/>
                      </a:lnTo>
                      <a:lnTo>
                        <a:pt x="238" y="1138"/>
                      </a:lnTo>
                      <a:lnTo>
                        <a:pt x="272" y="1086"/>
                      </a:lnTo>
                      <a:lnTo>
                        <a:pt x="310" y="1036"/>
                      </a:lnTo>
                      <a:lnTo>
                        <a:pt x="348" y="988"/>
                      </a:lnTo>
                      <a:lnTo>
                        <a:pt x="386" y="940"/>
                      </a:lnTo>
                      <a:lnTo>
                        <a:pt x="426" y="892"/>
                      </a:lnTo>
                      <a:lnTo>
                        <a:pt x="468" y="846"/>
                      </a:lnTo>
                      <a:lnTo>
                        <a:pt x="510" y="800"/>
                      </a:lnTo>
                      <a:lnTo>
                        <a:pt x="552" y="756"/>
                      </a:lnTo>
                      <a:lnTo>
                        <a:pt x="596" y="712"/>
                      </a:lnTo>
                      <a:lnTo>
                        <a:pt x="642" y="670"/>
                      </a:lnTo>
                      <a:lnTo>
                        <a:pt x="688" y="630"/>
                      </a:lnTo>
                      <a:lnTo>
                        <a:pt x="736" y="590"/>
                      </a:lnTo>
                      <a:lnTo>
                        <a:pt x="784" y="550"/>
                      </a:lnTo>
                      <a:lnTo>
                        <a:pt x="834" y="512"/>
                      </a:lnTo>
                      <a:lnTo>
                        <a:pt x="884" y="476"/>
                      </a:lnTo>
                      <a:lnTo>
                        <a:pt x="934" y="440"/>
                      </a:lnTo>
                      <a:lnTo>
                        <a:pt x="986" y="406"/>
                      </a:lnTo>
                      <a:lnTo>
                        <a:pt x="1040" y="374"/>
                      </a:lnTo>
                      <a:lnTo>
                        <a:pt x="1092" y="342"/>
                      </a:lnTo>
                      <a:lnTo>
                        <a:pt x="1148" y="312"/>
                      </a:lnTo>
                      <a:lnTo>
                        <a:pt x="1202" y="282"/>
                      </a:lnTo>
                      <a:lnTo>
                        <a:pt x="1258" y="254"/>
                      </a:lnTo>
                      <a:lnTo>
                        <a:pt x="1316" y="228"/>
                      </a:lnTo>
                      <a:lnTo>
                        <a:pt x="1374" y="202"/>
                      </a:lnTo>
                      <a:lnTo>
                        <a:pt x="1432" y="178"/>
                      </a:lnTo>
                      <a:lnTo>
                        <a:pt x="1490" y="156"/>
                      </a:lnTo>
                      <a:lnTo>
                        <a:pt x="1550" y="136"/>
                      </a:lnTo>
                      <a:lnTo>
                        <a:pt x="1610" y="116"/>
                      </a:lnTo>
                      <a:lnTo>
                        <a:pt x="1672" y="98"/>
                      </a:lnTo>
                      <a:lnTo>
                        <a:pt x="1732" y="80"/>
                      </a:lnTo>
                      <a:lnTo>
                        <a:pt x="1794" y="66"/>
                      </a:lnTo>
                      <a:lnTo>
                        <a:pt x="1858" y="52"/>
                      </a:lnTo>
                      <a:lnTo>
                        <a:pt x="1922" y="40"/>
                      </a:lnTo>
                      <a:lnTo>
                        <a:pt x="1984" y="30"/>
                      </a:lnTo>
                      <a:lnTo>
                        <a:pt x="2050" y="20"/>
                      </a:lnTo>
                      <a:lnTo>
                        <a:pt x="2114" y="12"/>
                      </a:lnTo>
                      <a:lnTo>
                        <a:pt x="2180" y="8"/>
                      </a:lnTo>
                      <a:lnTo>
                        <a:pt x="2246" y="2"/>
                      </a:lnTo>
                      <a:lnTo>
                        <a:pt x="2312" y="0"/>
                      </a:lnTo>
                      <a:lnTo>
                        <a:pt x="2378" y="0"/>
                      </a:lnTo>
                      <a:lnTo>
                        <a:pt x="2444" y="0"/>
                      </a:lnTo>
                      <a:lnTo>
                        <a:pt x="2510" y="2"/>
                      </a:lnTo>
                      <a:lnTo>
                        <a:pt x="2576" y="8"/>
                      </a:lnTo>
                      <a:lnTo>
                        <a:pt x="2642" y="12"/>
                      </a:lnTo>
                      <a:lnTo>
                        <a:pt x="2706" y="20"/>
                      </a:lnTo>
                      <a:lnTo>
                        <a:pt x="2772" y="30"/>
                      </a:lnTo>
                      <a:lnTo>
                        <a:pt x="2834" y="40"/>
                      </a:lnTo>
                      <a:lnTo>
                        <a:pt x="2898" y="52"/>
                      </a:lnTo>
                      <a:lnTo>
                        <a:pt x="2962" y="66"/>
                      </a:lnTo>
                      <a:lnTo>
                        <a:pt x="3024" y="80"/>
                      </a:lnTo>
                      <a:lnTo>
                        <a:pt x="3084" y="98"/>
                      </a:lnTo>
                      <a:lnTo>
                        <a:pt x="3146" y="116"/>
                      </a:lnTo>
                      <a:lnTo>
                        <a:pt x="3206" y="136"/>
                      </a:lnTo>
                      <a:lnTo>
                        <a:pt x="3266" y="156"/>
                      </a:lnTo>
                      <a:lnTo>
                        <a:pt x="3324" y="178"/>
                      </a:lnTo>
                      <a:lnTo>
                        <a:pt x="3382" y="202"/>
                      </a:lnTo>
                      <a:lnTo>
                        <a:pt x="3440" y="228"/>
                      </a:lnTo>
                      <a:lnTo>
                        <a:pt x="3498" y="254"/>
                      </a:lnTo>
                      <a:lnTo>
                        <a:pt x="3554" y="282"/>
                      </a:lnTo>
                      <a:lnTo>
                        <a:pt x="3608" y="312"/>
                      </a:lnTo>
                      <a:lnTo>
                        <a:pt x="3664" y="342"/>
                      </a:lnTo>
                      <a:lnTo>
                        <a:pt x="3716" y="374"/>
                      </a:lnTo>
                      <a:lnTo>
                        <a:pt x="3770" y="406"/>
                      </a:lnTo>
                      <a:lnTo>
                        <a:pt x="3822" y="440"/>
                      </a:lnTo>
                      <a:lnTo>
                        <a:pt x="3872" y="476"/>
                      </a:lnTo>
                      <a:lnTo>
                        <a:pt x="3922" y="512"/>
                      </a:lnTo>
                      <a:lnTo>
                        <a:pt x="3972" y="550"/>
                      </a:lnTo>
                      <a:lnTo>
                        <a:pt x="4020" y="590"/>
                      </a:lnTo>
                      <a:lnTo>
                        <a:pt x="4068" y="630"/>
                      </a:lnTo>
                      <a:lnTo>
                        <a:pt x="4114" y="670"/>
                      </a:lnTo>
                      <a:lnTo>
                        <a:pt x="4160" y="712"/>
                      </a:lnTo>
                      <a:lnTo>
                        <a:pt x="4204" y="756"/>
                      </a:lnTo>
                      <a:lnTo>
                        <a:pt x="4246" y="800"/>
                      </a:lnTo>
                      <a:lnTo>
                        <a:pt x="4288" y="846"/>
                      </a:lnTo>
                      <a:lnTo>
                        <a:pt x="4330" y="892"/>
                      </a:lnTo>
                      <a:lnTo>
                        <a:pt x="4370" y="940"/>
                      </a:lnTo>
                      <a:lnTo>
                        <a:pt x="4410" y="988"/>
                      </a:lnTo>
                      <a:lnTo>
                        <a:pt x="4446" y="1036"/>
                      </a:lnTo>
                      <a:lnTo>
                        <a:pt x="4484" y="1086"/>
                      </a:lnTo>
                      <a:lnTo>
                        <a:pt x="4518" y="1138"/>
                      </a:lnTo>
                      <a:lnTo>
                        <a:pt x="4552" y="1190"/>
                      </a:lnTo>
                      <a:lnTo>
                        <a:pt x="4586" y="1242"/>
                      </a:lnTo>
                      <a:lnTo>
                        <a:pt x="4618" y="1296"/>
                      </a:lnTo>
                      <a:lnTo>
                        <a:pt x="4648" y="1350"/>
                      </a:lnTo>
                      <a:lnTo>
                        <a:pt x="4678" y="1406"/>
                      </a:lnTo>
                      <a:lnTo>
                        <a:pt x="4706" y="1462"/>
                      </a:lnTo>
                      <a:lnTo>
                        <a:pt x="4732" y="1518"/>
                      </a:lnTo>
                      <a:lnTo>
                        <a:pt x="4756" y="1576"/>
                      </a:lnTo>
                      <a:lnTo>
                        <a:pt x="0" y="1576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2584" name="Oval 33"/>
                <p:cNvSpPr/>
                <p:nvPr/>
              </p:nvSpPr>
              <p:spPr>
                <a:xfrm>
                  <a:off x="340" y="0"/>
                  <a:ext cx="227" cy="20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67ABF5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wrap="none" anchor="ctr" anchorCtr="0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Verdana" panose="020B06040305040B0204" pitchFamily="34" charset="0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–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–"/>
                    <a:defRPr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704020202090204" pitchFamily="34" charset="0"/>
                    <a:buChar char="»"/>
                    <a:defRPr>
                      <a:solidFill>
                        <a:schemeClr val="tx1"/>
                      </a:solidFill>
                      <a:latin typeface="+mn-lt"/>
                      <a:ea typeface="+mn-ea"/>
                      <a:sym typeface="Verdana" panose="020B06040305040B0204" pitchFamily="34" charset="0"/>
                    </a:defRPr>
                  </a:lvl5pPr>
                </a:lstStyle>
                <a:p>
                  <a:pPr marL="0" lvl="0" indent="0" eaLnBrk="1" fontAlgn="base" hangingPunct="1">
                    <a:spcBef>
                      <a:spcPct val="0"/>
                    </a:spcBef>
                    <a:buNone/>
                  </a:pPr>
                  <a:endParaRPr lang="zh-CN" altLang="zh-CN" sz="2160" strike="noStrike" noProof="1" dirty="0">
                    <a:solidFill>
                      <a:srgbClr val="000000"/>
                    </a:solidFill>
                    <a:latin typeface="Arial" panose="020B0704020202090204" pitchFamily="34" charset="0"/>
                    <a:ea typeface="华文细黑" pitchFamily="2" charset="-122"/>
                  </a:endParaRPr>
                </a:p>
              </p:txBody>
            </p:sp>
          </p:grpSp>
        </p:grpSp>
        <p:sp>
          <p:nvSpPr>
            <p:cNvPr id="19490" name="Line 34"/>
            <p:cNvSpPr/>
            <p:nvPr/>
          </p:nvSpPr>
          <p:spPr>
            <a:xfrm rot="618245" flipV="1">
              <a:off x="4586288" y="1903412"/>
              <a:ext cx="130175" cy="116363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bevel/>
              <a:headEnd type="none" w="med" len="med"/>
              <a:tailEnd type="triangle" w="med" len="med"/>
            </a:ln>
          </p:spPr>
        </p:sp>
        <p:sp>
          <p:nvSpPr>
            <p:cNvPr id="19491" name="Line 35"/>
            <p:cNvSpPr/>
            <p:nvPr/>
          </p:nvSpPr>
          <p:spPr>
            <a:xfrm rot="618245" flipH="1" flipV="1">
              <a:off x="3840163" y="1982787"/>
              <a:ext cx="481012" cy="94456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bevel/>
              <a:headEnd type="none" w="med" len="med"/>
              <a:tailEnd type="triangle" w="med" len="med"/>
            </a:ln>
          </p:spPr>
        </p:sp>
        <p:sp>
          <p:nvSpPr>
            <p:cNvPr id="19492" name="Line 36"/>
            <p:cNvSpPr/>
            <p:nvPr/>
          </p:nvSpPr>
          <p:spPr>
            <a:xfrm rot="618245" flipH="1" flipV="1">
              <a:off x="2900363" y="2459037"/>
              <a:ext cx="1144587" cy="51911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bevel/>
              <a:headEnd type="none" w="med" len="med"/>
              <a:tailEnd type="triangle" w="med" len="med"/>
            </a:ln>
          </p:spPr>
        </p:sp>
        <p:sp>
          <p:nvSpPr>
            <p:cNvPr id="19493" name="Line 37"/>
            <p:cNvSpPr/>
            <p:nvPr/>
          </p:nvSpPr>
          <p:spPr>
            <a:xfrm rot="618245" flipH="1">
              <a:off x="2003425" y="3108325"/>
              <a:ext cx="1946275" cy="2698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bevel/>
              <a:headEnd type="none" w="med" len="med"/>
              <a:tailEnd type="triangle" w="med" len="med"/>
            </a:ln>
          </p:spPr>
        </p:sp>
        <p:sp>
          <p:nvSpPr>
            <p:cNvPr id="19494" name="Line 38"/>
            <p:cNvSpPr/>
            <p:nvPr/>
          </p:nvSpPr>
          <p:spPr>
            <a:xfrm rot="618245" flipV="1">
              <a:off x="4827588" y="2284412"/>
              <a:ext cx="736600" cy="850900"/>
            </a:xfrm>
            <a:prstGeom prst="line">
              <a:avLst/>
            </a:prstGeom>
            <a:ln w="9525" cap="flat" cmpd="sng">
              <a:solidFill>
                <a:srgbClr val="CC0000"/>
              </a:solidFill>
              <a:prstDash val="solid"/>
              <a:bevel/>
              <a:headEnd type="none" w="med" len="med"/>
              <a:tailEnd type="triangle" w="med" len="med"/>
            </a:ln>
          </p:spPr>
        </p:sp>
        <p:sp>
          <p:nvSpPr>
            <p:cNvPr id="19495" name="Line 39"/>
            <p:cNvSpPr/>
            <p:nvPr/>
          </p:nvSpPr>
          <p:spPr>
            <a:xfrm rot="618245" flipV="1">
              <a:off x="5046663" y="2816225"/>
              <a:ext cx="1443037" cy="52863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bevel/>
              <a:headEnd type="none" w="med" len="med"/>
              <a:tailEnd type="triangle" w="med" len="med"/>
            </a:ln>
          </p:spPr>
        </p:sp>
        <p:grpSp>
          <p:nvGrpSpPr>
            <p:cNvPr id="19496" name="Group 43"/>
            <p:cNvGrpSpPr/>
            <p:nvPr/>
          </p:nvGrpSpPr>
          <p:grpSpPr>
            <a:xfrm>
              <a:off x="2590800" y="0"/>
              <a:ext cx="1981200" cy="469900"/>
              <a:chOff x="0" y="0"/>
              <a:chExt cx="1248" cy="296"/>
            </a:xfrm>
          </p:grpSpPr>
          <p:sp>
            <p:nvSpPr>
              <p:cNvPr id="22579" name="Rectangle 58"/>
              <p:cNvSpPr/>
              <p:nvPr/>
            </p:nvSpPr>
            <p:spPr>
              <a:xfrm>
                <a:off x="0" y="161"/>
                <a:ext cx="1248" cy="13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E1B40C"/>
                  </a:buClr>
                  <a:buSzTx/>
                  <a:buFont typeface="微软雅黑" pitchFamily="34" charset="-122"/>
                  <a:buNone/>
                </a:pPr>
                <a:r>
                  <a:rPr kumimoji="0" lang="zh-CN" altLang="en-US" sz="1440" b="0" i="0" u="none" strike="noStrike" kern="1200" cap="none" spc="0" normalizeH="0" baseline="0" noProof="1" dirty="0">
                    <a:solidFill>
                      <a:srgbClr val="000000"/>
                    </a:solidFill>
                    <a:latin typeface="微软雅黑" pitchFamily="34" charset="-122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微软雅黑" pitchFamily="34" charset="-122"/>
                  <a:ea typeface="+mn-ea"/>
                  <a:cs typeface="+mn-cs"/>
                  <a:sym typeface="微软雅黑" pitchFamily="34" charset="-122"/>
                </a:endParaRPr>
              </a:p>
            </p:txBody>
          </p:sp>
          <p:sp>
            <p:nvSpPr>
              <p:cNvPr id="22580" name="Rectangle 59"/>
              <p:cNvSpPr/>
              <p:nvPr/>
            </p:nvSpPr>
            <p:spPr>
              <a:xfrm>
                <a:off x="146" y="0"/>
                <a:ext cx="956" cy="1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zh-CN" altLang="en-US" sz="1440" b="0" i="0" u="none" strike="noStrike" kern="1200" cap="none" spc="0" normalizeH="0" baseline="0" noProof="1" dirty="0">
                    <a:solidFill>
                      <a:srgbClr val="000000"/>
                    </a:solidFill>
                    <a:latin typeface="+mn-lt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endParaRPr>
              </a:p>
            </p:txBody>
          </p:sp>
        </p:grpSp>
        <p:grpSp>
          <p:nvGrpSpPr>
            <p:cNvPr id="19499" name="Group 46"/>
            <p:cNvGrpSpPr/>
            <p:nvPr/>
          </p:nvGrpSpPr>
          <p:grpSpPr>
            <a:xfrm>
              <a:off x="4267200" y="0"/>
              <a:ext cx="1981200" cy="469900"/>
              <a:chOff x="0" y="0"/>
              <a:chExt cx="1248" cy="296"/>
            </a:xfrm>
          </p:grpSpPr>
          <p:sp>
            <p:nvSpPr>
              <p:cNvPr id="22577" name="Rectangle 61"/>
              <p:cNvSpPr/>
              <p:nvPr/>
            </p:nvSpPr>
            <p:spPr>
              <a:xfrm>
                <a:off x="0" y="161"/>
                <a:ext cx="1248" cy="13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E1B40C"/>
                  </a:buClr>
                  <a:buSzTx/>
                  <a:buFont typeface="微软雅黑" pitchFamily="34" charset="-122"/>
                  <a:buNone/>
                </a:pPr>
                <a:r>
                  <a:rPr kumimoji="0" lang="zh-CN" altLang="en-US" sz="1440" b="0" i="0" u="none" strike="noStrike" kern="1200" cap="none" spc="0" normalizeH="0" baseline="0" noProof="1" dirty="0">
                    <a:solidFill>
                      <a:srgbClr val="000000"/>
                    </a:solidFill>
                    <a:latin typeface="微软雅黑" pitchFamily="34" charset="-122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微软雅黑" pitchFamily="34" charset="-122"/>
                  <a:ea typeface="+mn-ea"/>
                  <a:cs typeface="+mn-cs"/>
                  <a:sym typeface="微软雅黑" pitchFamily="34" charset="-122"/>
                </a:endParaRPr>
              </a:p>
            </p:txBody>
          </p:sp>
          <p:sp>
            <p:nvSpPr>
              <p:cNvPr id="22578" name="Rectangle 62"/>
              <p:cNvSpPr/>
              <p:nvPr/>
            </p:nvSpPr>
            <p:spPr>
              <a:xfrm>
                <a:off x="146" y="0"/>
                <a:ext cx="956" cy="1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zh-CN" altLang="en-US" sz="1440" b="0" i="0" u="none" strike="noStrike" kern="1200" cap="none" spc="0" normalizeH="0" baseline="0" noProof="1" dirty="0">
                    <a:solidFill>
                      <a:srgbClr val="000000"/>
                    </a:solidFill>
                    <a:latin typeface="+mn-lt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endParaRPr>
              </a:p>
            </p:txBody>
          </p:sp>
        </p:grpSp>
        <p:grpSp>
          <p:nvGrpSpPr>
            <p:cNvPr id="19502" name="Group 49"/>
            <p:cNvGrpSpPr/>
            <p:nvPr/>
          </p:nvGrpSpPr>
          <p:grpSpPr>
            <a:xfrm>
              <a:off x="0" y="1612900"/>
              <a:ext cx="1981200" cy="469809"/>
              <a:chOff x="0" y="0"/>
              <a:chExt cx="1488" cy="353"/>
            </a:xfrm>
          </p:grpSpPr>
          <p:sp>
            <p:nvSpPr>
              <p:cNvPr id="22575" name="Rectangle 64"/>
              <p:cNvSpPr/>
              <p:nvPr/>
            </p:nvSpPr>
            <p:spPr>
              <a:xfrm>
                <a:off x="0" y="192"/>
                <a:ext cx="1488" cy="16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E1B40C"/>
                  </a:buClr>
                  <a:buSzTx/>
                  <a:buFont typeface="微软雅黑" pitchFamily="34" charset="-122"/>
                  <a:buNone/>
                </a:pPr>
                <a:r>
                  <a:rPr kumimoji="0" lang="zh-CN" altLang="en-US" sz="1440" b="0" i="0" u="none" strike="noStrike" kern="1200" cap="none" spc="0" normalizeH="0" baseline="0" noProof="1" dirty="0">
                    <a:solidFill>
                      <a:srgbClr val="000000"/>
                    </a:solidFill>
                    <a:latin typeface="微软雅黑" pitchFamily="34" charset="-122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微软雅黑" pitchFamily="34" charset="-122"/>
                  <a:ea typeface="+mn-ea"/>
                  <a:cs typeface="+mn-cs"/>
                  <a:sym typeface="微软雅黑" pitchFamily="34" charset="-122"/>
                </a:endParaRPr>
              </a:p>
            </p:txBody>
          </p:sp>
          <p:sp>
            <p:nvSpPr>
              <p:cNvPr id="22576" name="Rectangle 65"/>
              <p:cNvSpPr/>
              <p:nvPr/>
            </p:nvSpPr>
            <p:spPr>
              <a:xfrm>
                <a:off x="348" y="0"/>
                <a:ext cx="1140" cy="19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zh-CN" altLang="en-US" sz="1440" b="0" i="0" u="none" strike="noStrike" kern="1200" cap="none" spc="0" normalizeH="0" baseline="0" noProof="1" dirty="0">
                    <a:solidFill>
                      <a:srgbClr val="000000"/>
                    </a:solidFill>
                    <a:latin typeface="+mn-lt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endParaRPr>
              </a:p>
            </p:txBody>
          </p:sp>
        </p:grpSp>
        <p:grpSp>
          <p:nvGrpSpPr>
            <p:cNvPr id="19505" name="Group 52"/>
            <p:cNvGrpSpPr/>
            <p:nvPr/>
          </p:nvGrpSpPr>
          <p:grpSpPr>
            <a:xfrm>
              <a:off x="6781800" y="1612900"/>
              <a:ext cx="1981200" cy="469900"/>
              <a:chOff x="0" y="0"/>
              <a:chExt cx="1248" cy="296"/>
            </a:xfrm>
          </p:grpSpPr>
          <p:sp>
            <p:nvSpPr>
              <p:cNvPr id="22573" name="Rectangle 67"/>
              <p:cNvSpPr/>
              <p:nvPr/>
            </p:nvSpPr>
            <p:spPr>
              <a:xfrm>
                <a:off x="0" y="161"/>
                <a:ext cx="1248" cy="13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E1B40C"/>
                  </a:buClr>
                  <a:buSzTx/>
                  <a:buFont typeface="微软雅黑" pitchFamily="34" charset="-122"/>
                  <a:buNone/>
                </a:pPr>
                <a:r>
                  <a:rPr kumimoji="0" lang="zh-CN" altLang="en-US" sz="1440" b="0" i="0" u="none" strike="noStrike" kern="1200" cap="none" spc="0" normalizeH="0" baseline="0" noProof="1" dirty="0">
                    <a:solidFill>
                      <a:srgbClr val="000000"/>
                    </a:solidFill>
                    <a:latin typeface="微软雅黑" pitchFamily="34" charset="-122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微软雅黑" pitchFamily="34" charset="-122"/>
                  <a:ea typeface="+mn-ea"/>
                  <a:cs typeface="+mn-cs"/>
                  <a:sym typeface="微软雅黑" pitchFamily="34" charset="-122"/>
                </a:endParaRPr>
              </a:p>
            </p:txBody>
          </p:sp>
          <p:sp>
            <p:nvSpPr>
              <p:cNvPr id="22574" name="Rectangle 68"/>
              <p:cNvSpPr/>
              <p:nvPr/>
            </p:nvSpPr>
            <p:spPr>
              <a:xfrm>
                <a:off x="0" y="0"/>
                <a:ext cx="956" cy="1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zh-CN" altLang="en-US" sz="1440" b="0" i="0" u="none" strike="noStrike" kern="1200" cap="none" spc="0" normalizeH="0" baseline="0" noProof="1" dirty="0">
                    <a:solidFill>
                      <a:srgbClr val="000000"/>
                    </a:solidFill>
                    <a:latin typeface="+mn-lt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endParaRPr>
              </a:p>
            </p:txBody>
          </p:sp>
        </p:grpSp>
        <p:grpSp>
          <p:nvGrpSpPr>
            <p:cNvPr id="19508" name="Group 55"/>
            <p:cNvGrpSpPr/>
            <p:nvPr/>
          </p:nvGrpSpPr>
          <p:grpSpPr>
            <a:xfrm>
              <a:off x="838200" y="614362"/>
              <a:ext cx="1981200" cy="469809"/>
              <a:chOff x="0" y="0"/>
              <a:chExt cx="1488" cy="353"/>
            </a:xfrm>
          </p:grpSpPr>
          <p:sp>
            <p:nvSpPr>
              <p:cNvPr id="22571" name="Rectangle 70"/>
              <p:cNvSpPr/>
              <p:nvPr/>
            </p:nvSpPr>
            <p:spPr>
              <a:xfrm>
                <a:off x="0" y="192"/>
                <a:ext cx="1488" cy="16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E1B40C"/>
                  </a:buClr>
                  <a:buSzTx/>
                  <a:buFont typeface="微软雅黑" pitchFamily="34" charset="-122"/>
                  <a:buNone/>
                </a:pPr>
                <a:r>
                  <a:rPr kumimoji="0" lang="zh-CN" altLang="en-US" sz="1440" b="0" i="0" u="none" strike="noStrike" kern="1200" cap="none" spc="0" normalizeH="0" baseline="0" noProof="1" dirty="0">
                    <a:solidFill>
                      <a:srgbClr val="000000"/>
                    </a:solidFill>
                    <a:latin typeface="微软雅黑" pitchFamily="34" charset="-122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微软雅黑" pitchFamily="34" charset="-122"/>
                  <a:ea typeface="+mn-ea"/>
                  <a:cs typeface="+mn-cs"/>
                  <a:sym typeface="微软雅黑" pitchFamily="34" charset="-122"/>
                </a:endParaRPr>
              </a:p>
            </p:txBody>
          </p:sp>
          <p:sp>
            <p:nvSpPr>
              <p:cNvPr id="22572" name="Rectangle 71"/>
              <p:cNvSpPr/>
              <p:nvPr/>
            </p:nvSpPr>
            <p:spPr>
              <a:xfrm>
                <a:off x="348" y="0"/>
                <a:ext cx="1140" cy="19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zh-CN" altLang="en-US" sz="1440" b="0" i="0" u="none" strike="noStrike" kern="1200" cap="none" spc="0" normalizeH="0" baseline="0" noProof="1" dirty="0">
                    <a:solidFill>
                      <a:srgbClr val="000000"/>
                    </a:solidFill>
                    <a:latin typeface="+mn-lt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endParaRPr>
              </a:p>
            </p:txBody>
          </p:sp>
        </p:grpSp>
        <p:grpSp>
          <p:nvGrpSpPr>
            <p:cNvPr id="19511" name="Group 58"/>
            <p:cNvGrpSpPr/>
            <p:nvPr/>
          </p:nvGrpSpPr>
          <p:grpSpPr>
            <a:xfrm>
              <a:off x="6019800" y="609600"/>
              <a:ext cx="1981200" cy="469900"/>
              <a:chOff x="0" y="0"/>
              <a:chExt cx="1248" cy="296"/>
            </a:xfrm>
          </p:grpSpPr>
          <p:sp>
            <p:nvSpPr>
              <p:cNvPr id="22569" name="Rectangle 73"/>
              <p:cNvSpPr/>
              <p:nvPr/>
            </p:nvSpPr>
            <p:spPr>
              <a:xfrm>
                <a:off x="0" y="161"/>
                <a:ext cx="1248" cy="13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E1B40C"/>
                  </a:buClr>
                  <a:buSzTx/>
                  <a:buFont typeface="微软雅黑" pitchFamily="34" charset="-122"/>
                  <a:buNone/>
                </a:pPr>
                <a:r>
                  <a:rPr kumimoji="0" lang="zh-CN" altLang="en-US" sz="1440" b="0" i="0" u="none" strike="noStrike" kern="1200" cap="none" spc="0" normalizeH="0" baseline="0" noProof="1" dirty="0">
                    <a:solidFill>
                      <a:srgbClr val="CC0000"/>
                    </a:solidFill>
                    <a:latin typeface="微软雅黑" pitchFamily="34" charset="-122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1440" b="0" i="0" u="none" strike="noStrike" kern="1200" cap="none" spc="0" normalizeH="0" baseline="0" noProof="1" dirty="0">
                  <a:solidFill>
                    <a:srgbClr val="CC0000"/>
                  </a:solidFill>
                  <a:latin typeface="微软雅黑" pitchFamily="34" charset="-122"/>
                  <a:ea typeface="+mn-ea"/>
                  <a:cs typeface="+mn-cs"/>
                  <a:sym typeface="微软雅黑" pitchFamily="34" charset="-122"/>
                </a:endParaRPr>
              </a:p>
            </p:txBody>
          </p:sp>
          <p:sp>
            <p:nvSpPr>
              <p:cNvPr id="22570" name="Rectangle 74"/>
              <p:cNvSpPr/>
              <p:nvPr/>
            </p:nvSpPr>
            <p:spPr>
              <a:xfrm>
                <a:off x="0" y="0"/>
                <a:ext cx="956" cy="1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zh-CN" altLang="en-US" sz="1440" b="0" i="0" u="none" strike="noStrike" kern="1200" cap="none" spc="0" normalizeH="0" baseline="0" noProof="1" dirty="0">
                    <a:solidFill>
                      <a:srgbClr val="CC0000"/>
                    </a:solidFill>
                    <a:latin typeface="+mn-lt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1440" b="0" i="0" u="none" strike="noStrike" kern="1200" cap="none" spc="0" normalizeH="0" baseline="0" noProof="1" dirty="0">
                  <a:solidFill>
                    <a:srgbClr val="CC0000"/>
                  </a:solidFill>
                  <a:latin typeface="+mn-lt"/>
                  <a:ea typeface="+mn-ea"/>
                  <a:cs typeface="+mn-cs"/>
                  <a:sym typeface="微软雅黑" pitchFamily="34" charset="-122"/>
                </a:endParaRPr>
              </a:p>
            </p:txBody>
          </p:sp>
        </p:grpSp>
        <p:grpSp>
          <p:nvGrpSpPr>
            <p:cNvPr id="19514" name="Group 61"/>
            <p:cNvGrpSpPr/>
            <p:nvPr/>
          </p:nvGrpSpPr>
          <p:grpSpPr>
            <a:xfrm>
              <a:off x="3482975" y="2881312"/>
              <a:ext cx="1720850" cy="1660525"/>
              <a:chOff x="0" y="0"/>
              <a:chExt cx="1084" cy="1046"/>
            </a:xfrm>
          </p:grpSpPr>
          <p:sp>
            <p:nvSpPr>
              <p:cNvPr id="22555" name="Oval 40"/>
              <p:cNvSpPr/>
              <p:nvPr/>
            </p:nvSpPr>
            <p:spPr>
              <a:xfrm>
                <a:off x="0" y="589"/>
                <a:ext cx="1084" cy="457"/>
              </a:xfrm>
              <a:prstGeom prst="ellipse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45E7A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wrap="none" anchor="ctr" anchorCtr="0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lvl="0" indent="0" algn="ctr" eaLnBrk="1" fontAlgn="base" hangingPunct="1">
                  <a:buClr>
                    <a:srgbClr val="E1B40C"/>
                  </a:buClr>
                  <a:buFont typeface="微软雅黑" pitchFamily="34" charset="-122"/>
                  <a:buNone/>
                </a:pPr>
                <a:endParaRPr lang="zh-CN" altLang="zh-CN" sz="1680" strike="noStrike" noProof="1" dirty="0">
                  <a:solidFill>
                    <a:srgbClr val="000000"/>
                  </a:solidFill>
                  <a:latin typeface="微软雅黑" pitchFamily="34" charset="-122"/>
                  <a:ea typeface="宋体" pitchFamily="2" charset="-122"/>
                  <a:sym typeface="微软雅黑" pitchFamily="34" charset="-122"/>
                </a:endParaRPr>
              </a:p>
            </p:txBody>
          </p:sp>
          <p:sp>
            <p:nvSpPr>
              <p:cNvPr id="22556" name="Oval 44"/>
              <p:cNvSpPr/>
              <p:nvPr/>
            </p:nvSpPr>
            <p:spPr>
              <a:xfrm>
                <a:off x="82" y="0"/>
                <a:ext cx="920" cy="909"/>
              </a:xfrm>
              <a:prstGeom prst="ellipse">
                <a:avLst/>
              </a:prstGeom>
              <a:gradFill rotWithShape="1">
                <a:gsLst>
                  <a:gs pos="0">
                    <a:srgbClr val="940000">
                      <a:alpha val="100000"/>
                    </a:srgbClr>
                  </a:gs>
                  <a:gs pos="50000">
                    <a:srgbClr val="D40000">
                      <a:alpha val="100000"/>
                    </a:srgbClr>
                  </a:gs>
                  <a:gs pos="100000">
                    <a:srgbClr val="FF0000">
                      <a:alpha val="100000"/>
                    </a:srgbClr>
                  </a:gs>
                </a:gsLst>
                <a:lin ang="16200000" scaled="1"/>
                <a:tileRect/>
              </a:gradFill>
              <a:ln w="9525">
                <a:noFill/>
              </a:ln>
            </p:spPr>
            <p:txBody>
              <a:bodyPr wrap="none" anchor="ctr" anchorCtr="0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Verdana" panose="020B06040305040B0204" pitchFamily="34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•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–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704020202090204" pitchFamily="34" charset="0"/>
                  <a:buChar char="»"/>
                  <a:defRPr>
                    <a:solidFill>
                      <a:schemeClr val="tx1"/>
                    </a:solidFill>
                    <a:latin typeface="+mn-lt"/>
                    <a:ea typeface="+mn-ea"/>
                    <a:sym typeface="Verdana" panose="020B06040305040B0204" pitchFamily="34" charset="0"/>
                  </a:defRPr>
                </a:lvl5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704020202090204" pitchFamily="34" charset="0"/>
                  <a:buNone/>
                </a:pPr>
                <a:r>
                  <a:rPr kumimoji="0" lang="zh-CN" altLang="en-US" sz="2160" b="0" i="0" u="none" strike="noStrike" kern="1200" cap="none" spc="0" normalizeH="0" baseline="0" noProof="1" dirty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  <a:sym typeface="微软雅黑" pitchFamily="34" charset="-122"/>
                  </a:rPr>
                  <a:t>输入内容</a:t>
                </a:r>
                <a:endParaRPr kumimoji="0" lang="zh-CN" altLang="en-US" sz="2160" b="0" i="0" u="none" strike="noStrike" kern="1200" cap="none" spc="0" normalizeH="0" baseline="0" noProof="1" dirty="0">
                  <a:solidFill>
                    <a:schemeClr val="bg1"/>
                  </a:solidFill>
                  <a:latin typeface="+mn-lt"/>
                  <a:ea typeface="+mn-ea"/>
                  <a:cs typeface="+mn-cs"/>
                  <a:sym typeface="微软雅黑" pitchFamily="34" charset="-122"/>
                </a:endParaRPr>
              </a:p>
            </p:txBody>
          </p:sp>
          <p:pic>
            <p:nvPicPr>
              <p:cNvPr id="19517" name="Picture 45" descr="Picture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73" y="14"/>
                <a:ext cx="732" cy="32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9518" name="Group 65"/>
              <p:cNvGrpSpPr/>
              <p:nvPr/>
            </p:nvGrpSpPr>
            <p:grpSpPr>
              <a:xfrm rot="-1297425" flipH="1" flipV="1">
                <a:off x="148" y="679"/>
                <a:ext cx="793" cy="190"/>
                <a:chOff x="0" y="0"/>
                <a:chExt cx="893" cy="246"/>
              </a:xfrm>
            </p:grpSpPr>
            <p:grpSp>
              <p:nvGrpSpPr>
                <p:cNvPr id="19519" name="Group 66"/>
                <p:cNvGrpSpPr/>
                <p:nvPr/>
              </p:nvGrpSpPr>
              <p:grpSpPr>
                <a:xfrm>
                  <a:off x="0" y="0"/>
                  <a:ext cx="743" cy="185"/>
                  <a:chOff x="0" y="0"/>
                  <a:chExt cx="1118" cy="279"/>
                </a:xfrm>
              </p:grpSpPr>
              <p:sp>
                <p:nvSpPr>
                  <p:cNvPr id="22565" name="AutoShape 48"/>
                  <p:cNvSpPr/>
                  <p:nvPr/>
                </p:nvSpPr>
                <p:spPr>
                  <a:xfrm rot="5263130">
                    <a:off x="293" y="-294"/>
                    <a:ext cx="227" cy="816"/>
                  </a:xfrm>
                  <a:prstGeom prst="moon">
                    <a:avLst>
                      <a:gd name="adj" fmla="val 49769"/>
                    </a:avLst>
                  </a:prstGeom>
                  <a:solidFill>
                    <a:srgbClr val="F8F8F8">
                      <a:alpha val="3137"/>
                    </a:srgbClr>
                  </a:solidFill>
                  <a:ln w="9525">
                    <a:noFill/>
                  </a:ln>
                </p:spPr>
                <p:txBody>
                  <a:bodyPr wrap="none" anchor="ctr" anchorCtr="0"/>
                  <a:lstStyle>
                    <a:lvl1pPr marL="342900" indent="-3429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Verdana" panose="020B06040305040B0204" pitchFamily="34" charset="0"/>
                      </a:defRPr>
                    </a:lvl1pPr>
                    <a:lvl2pPr marL="742950" indent="-28575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 sz="24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2pPr>
                    <a:lvl3pPr marL="11430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3pPr>
                    <a:lvl4pPr marL="16002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4pPr>
                    <a:lvl5pPr marL="20574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»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5pPr>
                  </a:lstStyle>
                  <a:p>
                    <a:pPr marL="0" lvl="0" indent="0" eaLnBrk="1" fontAlgn="base" hangingPunct="1">
                      <a:spcBef>
                        <a:spcPct val="0"/>
                      </a:spcBef>
                      <a:buNone/>
                    </a:pPr>
                    <a:endParaRPr lang="zh-CN" altLang="zh-CN" sz="2160" strike="noStrike" noProof="1" dirty="0">
                      <a:solidFill>
                        <a:srgbClr val="000000"/>
                      </a:solidFill>
                      <a:latin typeface="Arial" panose="020B0704020202090204" pitchFamily="34" charset="0"/>
                      <a:ea typeface="华文细黑" pitchFamily="2" charset="-122"/>
                    </a:endParaRPr>
                  </a:p>
                </p:txBody>
              </p:sp>
              <p:sp>
                <p:nvSpPr>
                  <p:cNvPr id="22566" name="AutoShape 49"/>
                  <p:cNvSpPr/>
                  <p:nvPr/>
                </p:nvSpPr>
                <p:spPr>
                  <a:xfrm rot="6078281">
                    <a:off x="429" y="-294"/>
                    <a:ext cx="227" cy="816"/>
                  </a:xfrm>
                  <a:prstGeom prst="moon">
                    <a:avLst>
                      <a:gd name="adj" fmla="val 49769"/>
                    </a:avLst>
                  </a:prstGeom>
                  <a:solidFill>
                    <a:srgbClr val="F8F8F8">
                      <a:alpha val="3137"/>
                    </a:srgbClr>
                  </a:solidFill>
                  <a:ln w="9525">
                    <a:noFill/>
                  </a:ln>
                </p:spPr>
                <p:txBody>
                  <a:bodyPr wrap="none" anchor="ctr" anchorCtr="0"/>
                  <a:lstStyle>
                    <a:lvl1pPr marL="342900" indent="-3429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Verdana" panose="020B06040305040B0204" pitchFamily="34" charset="0"/>
                      </a:defRPr>
                    </a:lvl1pPr>
                    <a:lvl2pPr marL="742950" indent="-28575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 sz="24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2pPr>
                    <a:lvl3pPr marL="11430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3pPr>
                    <a:lvl4pPr marL="16002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4pPr>
                    <a:lvl5pPr marL="20574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»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5pPr>
                  </a:lstStyle>
                  <a:p>
                    <a:pPr marL="0" lvl="0" indent="0" eaLnBrk="1" fontAlgn="base" hangingPunct="1">
                      <a:spcBef>
                        <a:spcPct val="0"/>
                      </a:spcBef>
                      <a:buNone/>
                    </a:pPr>
                    <a:endParaRPr lang="zh-CN" altLang="zh-CN" sz="2160" strike="noStrike" noProof="1" dirty="0">
                      <a:solidFill>
                        <a:srgbClr val="000000"/>
                      </a:solidFill>
                      <a:latin typeface="Arial" panose="020B0704020202090204" pitchFamily="34" charset="0"/>
                      <a:ea typeface="华文细黑" pitchFamily="2" charset="-122"/>
                    </a:endParaRPr>
                  </a:p>
                </p:txBody>
              </p:sp>
              <p:sp>
                <p:nvSpPr>
                  <p:cNvPr id="22567" name="AutoShape 50"/>
                  <p:cNvSpPr/>
                  <p:nvPr/>
                </p:nvSpPr>
                <p:spPr>
                  <a:xfrm rot="6373927">
                    <a:off x="505" y="-272"/>
                    <a:ext cx="227" cy="816"/>
                  </a:xfrm>
                  <a:prstGeom prst="moon">
                    <a:avLst>
                      <a:gd name="adj" fmla="val 49769"/>
                    </a:avLst>
                  </a:prstGeom>
                  <a:solidFill>
                    <a:srgbClr val="F8F8F8">
                      <a:alpha val="3137"/>
                    </a:srgbClr>
                  </a:solidFill>
                  <a:ln w="9525">
                    <a:noFill/>
                  </a:ln>
                </p:spPr>
                <p:txBody>
                  <a:bodyPr wrap="none" anchor="ctr" anchorCtr="0"/>
                  <a:lstStyle>
                    <a:lvl1pPr marL="342900" indent="-3429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Verdana" panose="020B06040305040B0204" pitchFamily="34" charset="0"/>
                      </a:defRPr>
                    </a:lvl1pPr>
                    <a:lvl2pPr marL="742950" indent="-28575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 sz="24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2pPr>
                    <a:lvl3pPr marL="11430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3pPr>
                    <a:lvl4pPr marL="16002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4pPr>
                    <a:lvl5pPr marL="20574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»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5pPr>
                  </a:lstStyle>
                  <a:p>
                    <a:pPr marL="0" lvl="0" indent="0" eaLnBrk="1" fontAlgn="base" hangingPunct="1">
                      <a:spcBef>
                        <a:spcPct val="0"/>
                      </a:spcBef>
                      <a:buNone/>
                    </a:pPr>
                    <a:endParaRPr lang="zh-CN" altLang="zh-CN" sz="2160" strike="noStrike" noProof="1" dirty="0">
                      <a:solidFill>
                        <a:srgbClr val="000000"/>
                      </a:solidFill>
                      <a:latin typeface="Arial" panose="020B0704020202090204" pitchFamily="34" charset="0"/>
                      <a:ea typeface="华文细黑" pitchFamily="2" charset="-122"/>
                    </a:endParaRPr>
                  </a:p>
                </p:txBody>
              </p:sp>
              <p:sp>
                <p:nvSpPr>
                  <p:cNvPr id="22568" name="AutoShape 51"/>
                  <p:cNvSpPr/>
                  <p:nvPr/>
                </p:nvSpPr>
                <p:spPr>
                  <a:xfrm rot="6906313">
                    <a:off x="595" y="-242"/>
                    <a:ext cx="227" cy="816"/>
                  </a:xfrm>
                  <a:prstGeom prst="moon">
                    <a:avLst>
                      <a:gd name="adj" fmla="val 49769"/>
                    </a:avLst>
                  </a:prstGeom>
                  <a:solidFill>
                    <a:srgbClr val="F8F8F8">
                      <a:alpha val="3137"/>
                    </a:srgbClr>
                  </a:solidFill>
                  <a:ln w="9525">
                    <a:noFill/>
                  </a:ln>
                </p:spPr>
                <p:txBody>
                  <a:bodyPr wrap="none" anchor="ctr" anchorCtr="0"/>
                  <a:lstStyle>
                    <a:lvl1pPr marL="342900" indent="-3429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Verdana" panose="020B06040305040B0204" pitchFamily="34" charset="0"/>
                      </a:defRPr>
                    </a:lvl1pPr>
                    <a:lvl2pPr marL="742950" indent="-28575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 sz="24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2pPr>
                    <a:lvl3pPr marL="11430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3pPr>
                    <a:lvl4pPr marL="16002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4pPr>
                    <a:lvl5pPr marL="20574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»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5pPr>
                  </a:lstStyle>
                  <a:p>
                    <a:pPr marL="0" lvl="0" indent="0" eaLnBrk="1" fontAlgn="base" hangingPunct="1">
                      <a:spcBef>
                        <a:spcPct val="0"/>
                      </a:spcBef>
                      <a:buNone/>
                    </a:pPr>
                    <a:endParaRPr lang="zh-CN" altLang="zh-CN" sz="2160" strike="noStrike" noProof="1" dirty="0">
                      <a:solidFill>
                        <a:srgbClr val="000000"/>
                      </a:solidFill>
                      <a:latin typeface="Arial" panose="020B0704020202090204" pitchFamily="34" charset="0"/>
                      <a:ea typeface="华文细黑" pitchFamily="2" charset="-122"/>
                    </a:endParaRPr>
                  </a:p>
                </p:txBody>
              </p:sp>
            </p:grpSp>
            <p:grpSp>
              <p:nvGrpSpPr>
                <p:cNvPr id="19524" name="Group 71"/>
                <p:cNvGrpSpPr/>
                <p:nvPr/>
              </p:nvGrpSpPr>
              <p:grpSpPr>
                <a:xfrm rot="1353540">
                  <a:off x="150" y="60"/>
                  <a:ext cx="743" cy="186"/>
                  <a:chOff x="0" y="0"/>
                  <a:chExt cx="1118" cy="279"/>
                </a:xfrm>
              </p:grpSpPr>
              <p:sp>
                <p:nvSpPr>
                  <p:cNvPr id="22561" name="AutoShape 53"/>
                  <p:cNvSpPr/>
                  <p:nvPr/>
                </p:nvSpPr>
                <p:spPr>
                  <a:xfrm rot="5263130">
                    <a:off x="293" y="-294"/>
                    <a:ext cx="227" cy="816"/>
                  </a:xfrm>
                  <a:prstGeom prst="moon">
                    <a:avLst>
                      <a:gd name="adj" fmla="val 49769"/>
                    </a:avLst>
                  </a:prstGeom>
                  <a:solidFill>
                    <a:srgbClr val="F8F8F8">
                      <a:alpha val="3137"/>
                    </a:srgbClr>
                  </a:solidFill>
                  <a:ln w="9525">
                    <a:noFill/>
                  </a:ln>
                </p:spPr>
                <p:txBody>
                  <a:bodyPr wrap="none" anchor="ctr" anchorCtr="0"/>
                  <a:lstStyle>
                    <a:lvl1pPr marL="342900" indent="-3429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Verdana" panose="020B06040305040B0204" pitchFamily="34" charset="0"/>
                      </a:defRPr>
                    </a:lvl1pPr>
                    <a:lvl2pPr marL="742950" indent="-28575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 sz="24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2pPr>
                    <a:lvl3pPr marL="11430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3pPr>
                    <a:lvl4pPr marL="16002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4pPr>
                    <a:lvl5pPr marL="20574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»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5pPr>
                  </a:lstStyle>
                  <a:p>
                    <a:pPr marL="0" lvl="0" indent="0" eaLnBrk="1" fontAlgn="base" hangingPunct="1">
                      <a:spcBef>
                        <a:spcPct val="0"/>
                      </a:spcBef>
                      <a:buNone/>
                    </a:pPr>
                    <a:endParaRPr lang="zh-CN" altLang="zh-CN" sz="2160" strike="noStrike" noProof="1" dirty="0">
                      <a:solidFill>
                        <a:srgbClr val="000000"/>
                      </a:solidFill>
                      <a:latin typeface="Arial" panose="020B0704020202090204" pitchFamily="34" charset="0"/>
                      <a:ea typeface="华文细黑" pitchFamily="2" charset="-122"/>
                    </a:endParaRPr>
                  </a:p>
                </p:txBody>
              </p:sp>
              <p:sp>
                <p:nvSpPr>
                  <p:cNvPr id="22562" name="AutoShape 54"/>
                  <p:cNvSpPr/>
                  <p:nvPr/>
                </p:nvSpPr>
                <p:spPr>
                  <a:xfrm rot="6078281">
                    <a:off x="429" y="-294"/>
                    <a:ext cx="227" cy="816"/>
                  </a:xfrm>
                  <a:prstGeom prst="moon">
                    <a:avLst>
                      <a:gd name="adj" fmla="val 49769"/>
                    </a:avLst>
                  </a:prstGeom>
                  <a:solidFill>
                    <a:srgbClr val="F8F8F8">
                      <a:alpha val="3137"/>
                    </a:srgbClr>
                  </a:solidFill>
                  <a:ln w="9525">
                    <a:noFill/>
                  </a:ln>
                </p:spPr>
                <p:txBody>
                  <a:bodyPr wrap="none" anchor="ctr" anchorCtr="0"/>
                  <a:lstStyle>
                    <a:lvl1pPr marL="342900" indent="-3429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Verdana" panose="020B06040305040B0204" pitchFamily="34" charset="0"/>
                      </a:defRPr>
                    </a:lvl1pPr>
                    <a:lvl2pPr marL="742950" indent="-28575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 sz="24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2pPr>
                    <a:lvl3pPr marL="11430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3pPr>
                    <a:lvl4pPr marL="16002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4pPr>
                    <a:lvl5pPr marL="20574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»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5pPr>
                  </a:lstStyle>
                  <a:p>
                    <a:pPr marL="0" lvl="0" indent="0" eaLnBrk="1" fontAlgn="base" hangingPunct="1">
                      <a:spcBef>
                        <a:spcPct val="0"/>
                      </a:spcBef>
                      <a:buNone/>
                    </a:pPr>
                    <a:endParaRPr lang="zh-CN" altLang="zh-CN" sz="2160" strike="noStrike" noProof="1" dirty="0">
                      <a:solidFill>
                        <a:srgbClr val="000000"/>
                      </a:solidFill>
                      <a:latin typeface="Arial" panose="020B0704020202090204" pitchFamily="34" charset="0"/>
                      <a:ea typeface="华文细黑" pitchFamily="2" charset="-122"/>
                    </a:endParaRPr>
                  </a:p>
                </p:txBody>
              </p:sp>
              <p:sp>
                <p:nvSpPr>
                  <p:cNvPr id="22563" name="AutoShape 55"/>
                  <p:cNvSpPr/>
                  <p:nvPr/>
                </p:nvSpPr>
                <p:spPr>
                  <a:xfrm rot="6373927">
                    <a:off x="505" y="-272"/>
                    <a:ext cx="227" cy="816"/>
                  </a:xfrm>
                  <a:prstGeom prst="moon">
                    <a:avLst>
                      <a:gd name="adj" fmla="val 49769"/>
                    </a:avLst>
                  </a:prstGeom>
                  <a:solidFill>
                    <a:srgbClr val="F8F8F8">
                      <a:alpha val="3137"/>
                    </a:srgbClr>
                  </a:solidFill>
                  <a:ln w="9525">
                    <a:noFill/>
                  </a:ln>
                </p:spPr>
                <p:txBody>
                  <a:bodyPr wrap="none" anchor="ctr" anchorCtr="0"/>
                  <a:lstStyle>
                    <a:lvl1pPr marL="342900" indent="-3429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Verdana" panose="020B06040305040B0204" pitchFamily="34" charset="0"/>
                      </a:defRPr>
                    </a:lvl1pPr>
                    <a:lvl2pPr marL="742950" indent="-28575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 sz="24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2pPr>
                    <a:lvl3pPr marL="11430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3pPr>
                    <a:lvl4pPr marL="16002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4pPr>
                    <a:lvl5pPr marL="20574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»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5pPr>
                  </a:lstStyle>
                  <a:p>
                    <a:pPr marL="0" lvl="0" indent="0" eaLnBrk="1" fontAlgn="base" hangingPunct="1">
                      <a:spcBef>
                        <a:spcPct val="0"/>
                      </a:spcBef>
                      <a:buNone/>
                    </a:pPr>
                    <a:endParaRPr lang="zh-CN" altLang="zh-CN" sz="2160" strike="noStrike" noProof="1" dirty="0">
                      <a:solidFill>
                        <a:srgbClr val="000000"/>
                      </a:solidFill>
                      <a:latin typeface="Arial" panose="020B0704020202090204" pitchFamily="34" charset="0"/>
                      <a:ea typeface="华文细黑" pitchFamily="2" charset="-122"/>
                    </a:endParaRPr>
                  </a:p>
                </p:txBody>
              </p:sp>
              <p:sp>
                <p:nvSpPr>
                  <p:cNvPr id="22564" name="AutoShape 56"/>
                  <p:cNvSpPr/>
                  <p:nvPr/>
                </p:nvSpPr>
                <p:spPr>
                  <a:xfrm rot="6906313">
                    <a:off x="595" y="-242"/>
                    <a:ext cx="227" cy="816"/>
                  </a:xfrm>
                  <a:prstGeom prst="moon">
                    <a:avLst>
                      <a:gd name="adj" fmla="val 49769"/>
                    </a:avLst>
                  </a:prstGeom>
                  <a:solidFill>
                    <a:srgbClr val="F8F8F8">
                      <a:alpha val="3137"/>
                    </a:srgbClr>
                  </a:solidFill>
                  <a:ln w="9525">
                    <a:noFill/>
                  </a:ln>
                </p:spPr>
                <p:txBody>
                  <a:bodyPr wrap="none" anchor="ctr" anchorCtr="0"/>
                  <a:lstStyle>
                    <a:lvl1pPr marL="342900" indent="-3429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Verdana" panose="020B06040305040B0204" pitchFamily="34" charset="0"/>
                      </a:defRPr>
                    </a:lvl1pPr>
                    <a:lvl2pPr marL="742950" indent="-28575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 sz="24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2pPr>
                    <a:lvl3pPr marL="11430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3pPr>
                    <a:lvl4pPr marL="16002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–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4pPr>
                    <a:lvl5pPr marL="2057400" indent="-228600" algn="l" rtl="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704020202090204" pitchFamily="34" charset="0"/>
                      <a:buChar char="»"/>
                      <a:defRPr>
                        <a:solidFill>
                          <a:schemeClr val="tx1"/>
                        </a:solidFill>
                        <a:latin typeface="+mn-lt"/>
                        <a:ea typeface="+mn-ea"/>
                        <a:sym typeface="Verdana" panose="020B06040305040B0204" pitchFamily="34" charset="0"/>
                      </a:defRPr>
                    </a:lvl5pPr>
                  </a:lstStyle>
                  <a:p>
                    <a:pPr marL="0" lvl="0" indent="0" eaLnBrk="1" fontAlgn="base" hangingPunct="1">
                      <a:spcBef>
                        <a:spcPct val="0"/>
                      </a:spcBef>
                      <a:buNone/>
                    </a:pPr>
                    <a:endParaRPr lang="zh-CN" altLang="zh-CN" sz="2160" strike="noStrike" noProof="1" dirty="0">
                      <a:solidFill>
                        <a:srgbClr val="000000"/>
                      </a:solidFill>
                      <a:latin typeface="Arial" panose="020B0704020202090204" pitchFamily="34" charset="0"/>
                      <a:ea typeface="华文细黑" pitchFamily="2" charset="-122"/>
                    </a:endParaRPr>
                  </a:p>
                </p:txBody>
              </p:sp>
            </p:grpSp>
          </p:grpSp>
        </p:grpSp>
      </p:grpSp>
      <p:sp>
        <p:nvSpPr>
          <p:cNvPr id="22535" name="Rectangle 10"/>
          <p:cNvSpPr>
            <a:spLocks noGrp="1"/>
          </p:cNvSpPr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3" name="组合 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6" name="图片 5" descr="审大商学2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8" name="图片 7" descr="4u_画板 1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9" name="图片 8" descr="精管理善治理(1)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5061" name="Rectangle 10"/>
          <p:cNvSpPr>
            <a:spLocks noGrp="1"/>
          </p:cNvSpPr>
          <p:nvPr/>
        </p:nvSpPr>
        <p:spPr>
          <a:xfrm>
            <a:off x="8474075" y="6356350"/>
            <a:ext cx="2559050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sp>
        <p:nvSpPr>
          <p:cNvPr id="45062" name="标题 1"/>
          <p:cNvSpPr>
            <a:spLocks noGrp="1"/>
          </p:cNvSpPr>
          <p:nvPr>
            <p:ph type="title"/>
          </p:nvPr>
        </p:nvSpPr>
        <p:spPr>
          <a:xfrm>
            <a:off x="609600" y="771208"/>
            <a:ext cx="9875838" cy="762000"/>
          </a:xfrm>
        </p:spPr>
        <p:txBody>
          <a:bodyPr vert="horz" wrap="square" lIns="109728" tIns="54864" rIns="109728" bIns="54864" anchor="ctr" anchorCtr="0"/>
          <a:p>
            <a:pPr marL="3619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" name="Group 7"/>
          <p:cNvGrpSpPr/>
          <p:nvPr/>
        </p:nvGrpSpPr>
        <p:grpSpPr>
          <a:xfrm>
            <a:off x="5616575" y="1817688"/>
            <a:ext cx="5573713" cy="4651375"/>
            <a:chOff x="0" y="0"/>
            <a:chExt cx="4644827" cy="3876085"/>
          </a:xfrm>
        </p:grpSpPr>
        <p:sp>
          <p:nvSpPr>
            <p:cNvPr id="45077" name="椭圆 10"/>
            <p:cNvSpPr/>
            <p:nvPr/>
          </p:nvSpPr>
          <p:spPr>
            <a:xfrm>
              <a:off x="0" y="0"/>
              <a:ext cx="4644827" cy="387608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lIns="110490" tIns="55245" rIns="110490" bIns="55245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algn="ctr" eaLnBrk="1" fontAlgn="base" hangingPunct="1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000000"/>
                </a:solidFill>
                <a:latin typeface="Arial" panose="020B0704020202090204" pitchFamily="34" charset="0"/>
                <a:ea typeface="宋体" pitchFamily="2" charset="-122"/>
              </a:endParaRPr>
            </a:p>
          </p:txBody>
        </p:sp>
        <p:sp>
          <p:nvSpPr>
            <p:cNvPr id="20486" name="任意多边形 5"/>
            <p:cNvSpPr/>
            <p:nvPr/>
          </p:nvSpPr>
          <p:spPr>
            <a:xfrm>
              <a:off x="714345" y="1938043"/>
              <a:ext cx="3497114" cy="13920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3709" y="379622"/>
                </a:cxn>
                <a:cxn ang="0">
                  <a:pos x="262323" y="688062"/>
                </a:cxn>
                <a:cxn ang="0">
                  <a:pos x="500246" y="943120"/>
                </a:cxn>
                <a:cxn ang="0">
                  <a:pos x="793072" y="1144793"/>
                </a:cxn>
                <a:cxn ang="0">
                  <a:pos x="1140804" y="1287153"/>
                </a:cxn>
                <a:cxn ang="0">
                  <a:pos x="1561742" y="1370194"/>
                </a:cxn>
                <a:cxn ang="0">
                  <a:pos x="2031485" y="1376126"/>
                </a:cxn>
                <a:cxn ang="0">
                  <a:pos x="2458523" y="1281219"/>
                </a:cxn>
                <a:cxn ang="0">
                  <a:pos x="2830657" y="1127000"/>
                </a:cxn>
                <a:cxn ang="0">
                  <a:pos x="3129585" y="913464"/>
                </a:cxn>
                <a:cxn ang="0">
                  <a:pos x="3385809" y="605021"/>
                </a:cxn>
                <a:cxn ang="0">
                  <a:pos x="3501719" y="338099"/>
                </a:cxn>
                <a:cxn ang="0">
                  <a:pos x="3568825" y="23727"/>
                </a:cxn>
                <a:cxn ang="0">
                  <a:pos x="0" y="0"/>
                </a:cxn>
              </a:cxnLst>
              <a:pathLst>
                <a:path w="3473532" h="1392382">
                  <a:moveTo>
                    <a:pt x="0" y="0"/>
                  </a:moveTo>
                  <a:cubicBezTo>
                    <a:pt x="29193" y="132607"/>
                    <a:pt x="58387" y="265215"/>
                    <a:pt x="100940" y="380010"/>
                  </a:cubicBezTo>
                  <a:cubicBezTo>
                    <a:pt x="143493" y="494805"/>
                    <a:pt x="190994" y="594756"/>
                    <a:pt x="255319" y="688769"/>
                  </a:cubicBezTo>
                  <a:cubicBezTo>
                    <a:pt x="319644" y="782782"/>
                    <a:pt x="400792" y="867888"/>
                    <a:pt x="486888" y="944088"/>
                  </a:cubicBezTo>
                  <a:cubicBezTo>
                    <a:pt x="572984" y="1020288"/>
                    <a:pt x="667987" y="1088572"/>
                    <a:pt x="771896" y="1145969"/>
                  </a:cubicBezTo>
                  <a:cubicBezTo>
                    <a:pt x="875805" y="1203366"/>
                    <a:pt x="985652" y="1250868"/>
                    <a:pt x="1110343" y="1288473"/>
                  </a:cubicBezTo>
                  <a:cubicBezTo>
                    <a:pt x="1235034" y="1326078"/>
                    <a:pt x="1375558" y="1356756"/>
                    <a:pt x="1520041" y="1371600"/>
                  </a:cubicBezTo>
                  <a:cubicBezTo>
                    <a:pt x="1664524" y="1386444"/>
                    <a:pt x="1831768" y="1392382"/>
                    <a:pt x="1977241" y="1377538"/>
                  </a:cubicBezTo>
                  <a:cubicBezTo>
                    <a:pt x="2122714" y="1362694"/>
                    <a:pt x="2263239" y="1324099"/>
                    <a:pt x="2392878" y="1282535"/>
                  </a:cubicBezTo>
                  <a:cubicBezTo>
                    <a:pt x="2522517" y="1240971"/>
                    <a:pt x="2646218" y="1189512"/>
                    <a:pt x="2755075" y="1128156"/>
                  </a:cubicBezTo>
                  <a:cubicBezTo>
                    <a:pt x="2863932" y="1066800"/>
                    <a:pt x="2955966" y="1001486"/>
                    <a:pt x="3046021" y="914400"/>
                  </a:cubicBezTo>
                  <a:cubicBezTo>
                    <a:pt x="3136076" y="827314"/>
                    <a:pt x="3235037" y="701633"/>
                    <a:pt x="3295403" y="605641"/>
                  </a:cubicBezTo>
                  <a:cubicBezTo>
                    <a:pt x="3355769" y="509649"/>
                    <a:pt x="3378530" y="435429"/>
                    <a:pt x="3408218" y="338447"/>
                  </a:cubicBezTo>
                  <a:cubicBezTo>
                    <a:pt x="3437906" y="241465"/>
                    <a:pt x="3455719" y="132608"/>
                    <a:pt x="3473532" y="2375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5A5A5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5079" name="椭圆 6"/>
            <p:cNvSpPr/>
            <p:nvPr/>
          </p:nvSpPr>
          <p:spPr>
            <a:xfrm>
              <a:off x="696883" y="404751"/>
              <a:ext cx="3538386" cy="2690402"/>
            </a:xfrm>
            <a:prstGeom prst="ellipse">
              <a:avLst/>
            </a:prstGeom>
            <a:solidFill>
              <a:srgbClr val="C00000"/>
            </a:soli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fontAlgn="base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000000"/>
                </a:solidFill>
                <a:latin typeface="Arial" panose="020B0704020202090204" pitchFamily="34" charset="0"/>
              </a:endParaRPr>
            </a:p>
          </p:txBody>
        </p:sp>
        <p:sp>
          <p:nvSpPr>
            <p:cNvPr id="45080" name="椭圆 7"/>
            <p:cNvSpPr/>
            <p:nvPr/>
          </p:nvSpPr>
          <p:spPr>
            <a:xfrm>
              <a:off x="954047" y="547605"/>
              <a:ext cx="3025646" cy="2292001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fontAlgn="base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000000"/>
                </a:solidFill>
                <a:latin typeface="Arial" panose="020B0704020202090204" pitchFamily="34" charset="0"/>
              </a:endParaRPr>
            </a:p>
          </p:txBody>
        </p:sp>
        <p:sp>
          <p:nvSpPr>
            <p:cNvPr id="45081" name="椭圆 8"/>
            <p:cNvSpPr/>
            <p:nvPr/>
          </p:nvSpPr>
          <p:spPr>
            <a:xfrm>
              <a:off x="1230261" y="707917"/>
              <a:ext cx="2470045" cy="1865029"/>
            </a:xfrm>
            <a:prstGeom prst="ellipse">
              <a:avLst/>
            </a:prstGeom>
            <a:solidFill>
              <a:srgbClr val="C00000"/>
            </a:soli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fontAlgn="base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000000"/>
                </a:solidFill>
                <a:latin typeface="Arial" panose="020B0704020202090204" pitchFamily="34" charset="0"/>
              </a:endParaRPr>
            </a:p>
          </p:txBody>
        </p:sp>
        <p:sp>
          <p:nvSpPr>
            <p:cNvPr id="45082" name="椭圆 9"/>
            <p:cNvSpPr/>
            <p:nvPr/>
          </p:nvSpPr>
          <p:spPr>
            <a:xfrm>
              <a:off x="1533460" y="892039"/>
              <a:ext cx="1869995" cy="1412660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fontAlgn="base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000000"/>
                </a:solidFill>
                <a:latin typeface="Arial" panose="020B0704020202090204" pitchFamily="34" charset="0"/>
              </a:endParaRPr>
            </a:p>
          </p:txBody>
        </p:sp>
        <p:sp>
          <p:nvSpPr>
            <p:cNvPr id="45083" name="椭圆 10"/>
            <p:cNvSpPr/>
            <p:nvPr/>
          </p:nvSpPr>
          <p:spPr>
            <a:xfrm>
              <a:off x="1836660" y="1099971"/>
              <a:ext cx="1258833" cy="938069"/>
            </a:xfrm>
            <a:prstGeom prst="ellipse">
              <a:avLst/>
            </a:prstGeom>
            <a:gradFill rotWithShape="1">
              <a:gsLst>
                <a:gs pos="0">
                  <a:srgbClr val="00416F">
                    <a:alpha val="100000"/>
                  </a:srgbClr>
                </a:gs>
                <a:gs pos="50000">
                  <a:srgbClr val="005DA0">
                    <a:alpha val="100000"/>
                  </a:srgbClr>
                </a:gs>
                <a:gs pos="100000">
                  <a:srgbClr val="0070C0">
                    <a:alpha val="100000"/>
                  </a:srgbClr>
                </a:gs>
              </a:gsLst>
              <a:lin ang="13500000" scaled="1"/>
              <a:tileRect/>
            </a:gra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fontAlgn="base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000000"/>
                </a:solidFill>
                <a:latin typeface="Arial" panose="020B0704020202090204" pitchFamily="34" charset="0"/>
              </a:endParaRPr>
            </a:p>
          </p:txBody>
        </p:sp>
        <p:sp>
          <p:nvSpPr>
            <p:cNvPr id="45084" name="椭圆 11"/>
            <p:cNvSpPr/>
            <p:nvPr/>
          </p:nvSpPr>
          <p:spPr>
            <a:xfrm>
              <a:off x="2144622" y="1319012"/>
              <a:ext cx="641323" cy="487288"/>
            </a:xfrm>
            <a:prstGeom prst="ellipse">
              <a:avLst/>
            </a:prstGeom>
            <a:solidFill>
              <a:srgbClr val="C00000"/>
            </a:solidFill>
            <a:ln w="2857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fontAlgn="base">
                <a:spcBef>
                  <a:spcPct val="0"/>
                </a:spcBef>
                <a:buNone/>
              </a:pPr>
              <a:endParaRPr lang="zh-CN" altLang="zh-CN" sz="2160" b="1" strike="noStrike" noProof="1" dirty="0">
                <a:solidFill>
                  <a:srgbClr val="F9F9F9"/>
                </a:solidFill>
                <a:latin typeface="Arial" panose="020B0704020202090204" pitchFamily="34" charset="0"/>
              </a:endParaRPr>
            </a:p>
          </p:txBody>
        </p:sp>
        <p:sp>
          <p:nvSpPr>
            <p:cNvPr id="20493" name="任意多边形 25"/>
            <p:cNvSpPr/>
            <p:nvPr/>
          </p:nvSpPr>
          <p:spPr>
            <a:xfrm>
              <a:off x="1722312" y="529383"/>
              <a:ext cx="2520363" cy="2574152"/>
            </a:xfrm>
            <a:custGeom>
              <a:avLst/>
              <a:gdLst/>
              <a:ahLst/>
              <a:cxnLst>
                <a:cxn ang="0">
                  <a:pos x="0" y="2443522"/>
                </a:cxn>
                <a:cxn ang="0">
                  <a:pos x="353465" y="2535730"/>
                </a:cxn>
                <a:cxn ang="0">
                  <a:pos x="714615" y="2574152"/>
                </a:cxn>
                <a:cxn ang="0">
                  <a:pos x="1152610" y="2535730"/>
                </a:cxn>
                <a:cxn ang="0">
                  <a:pos x="1582916" y="2412786"/>
                </a:cxn>
                <a:cxn ang="0">
                  <a:pos x="1944065" y="2220686"/>
                </a:cxn>
                <a:cxn ang="0">
                  <a:pos x="2228371" y="1967113"/>
                </a:cxn>
                <a:cxn ang="0">
                  <a:pos x="2389735" y="1721224"/>
                </a:cxn>
                <a:cxn ang="0">
                  <a:pos x="2489627" y="1444599"/>
                </a:cxn>
                <a:cxn ang="0">
                  <a:pos x="2504995" y="1091133"/>
                </a:cxn>
                <a:cxn ang="0">
                  <a:pos x="2397419" y="760720"/>
                </a:cxn>
                <a:cxn ang="0">
                  <a:pos x="2213001" y="484095"/>
                </a:cxn>
                <a:cxn ang="0">
                  <a:pos x="1874909" y="199785"/>
                </a:cxn>
                <a:cxn ang="0">
                  <a:pos x="1475339" y="0"/>
                </a:cxn>
                <a:cxn ang="0">
                  <a:pos x="715255" y="1058476"/>
                </a:cxn>
                <a:cxn ang="0">
                  <a:pos x="0" y="2443522"/>
                </a:cxn>
              </a:cxnLst>
              <a:pathLst>
                <a:path w="2520363" h="2574152">
                  <a:moveTo>
                    <a:pt x="0" y="2443523"/>
                  </a:moveTo>
                  <a:cubicBezTo>
                    <a:pt x="117181" y="2478741"/>
                    <a:pt x="234363" y="2513960"/>
                    <a:pt x="353465" y="2535731"/>
                  </a:cubicBezTo>
                  <a:cubicBezTo>
                    <a:pt x="472567" y="2557502"/>
                    <a:pt x="581425" y="2574152"/>
                    <a:pt x="714615" y="2574152"/>
                  </a:cubicBezTo>
                  <a:cubicBezTo>
                    <a:pt x="847805" y="2574152"/>
                    <a:pt x="1007889" y="2562625"/>
                    <a:pt x="1152605" y="2535731"/>
                  </a:cubicBezTo>
                  <a:cubicBezTo>
                    <a:pt x="1297321" y="2508837"/>
                    <a:pt x="1451002" y="2465294"/>
                    <a:pt x="1582911" y="2412787"/>
                  </a:cubicBezTo>
                  <a:cubicBezTo>
                    <a:pt x="1714820" y="2360280"/>
                    <a:pt x="1836484" y="2294965"/>
                    <a:pt x="1944060" y="2220686"/>
                  </a:cubicBezTo>
                  <a:cubicBezTo>
                    <a:pt x="2051636" y="2146407"/>
                    <a:pt x="2154091" y="2050357"/>
                    <a:pt x="2228370" y="1967113"/>
                  </a:cubicBezTo>
                  <a:cubicBezTo>
                    <a:pt x="2302649" y="1883869"/>
                    <a:pt x="2346191" y="1808310"/>
                    <a:pt x="2389734" y="1721224"/>
                  </a:cubicBezTo>
                  <a:cubicBezTo>
                    <a:pt x="2433277" y="1634138"/>
                    <a:pt x="2470417" y="1549614"/>
                    <a:pt x="2489627" y="1444599"/>
                  </a:cubicBezTo>
                  <a:cubicBezTo>
                    <a:pt x="2508837" y="1339584"/>
                    <a:pt x="2520363" y="1205113"/>
                    <a:pt x="2504995" y="1091133"/>
                  </a:cubicBezTo>
                  <a:cubicBezTo>
                    <a:pt x="2489627" y="977153"/>
                    <a:pt x="2446084" y="861893"/>
                    <a:pt x="2397418" y="760720"/>
                  </a:cubicBezTo>
                  <a:cubicBezTo>
                    <a:pt x="2348752" y="659547"/>
                    <a:pt x="2300086" y="577584"/>
                    <a:pt x="2213001" y="484095"/>
                  </a:cubicBezTo>
                  <a:cubicBezTo>
                    <a:pt x="2125916" y="390606"/>
                    <a:pt x="1997849" y="280468"/>
                    <a:pt x="1874904" y="199785"/>
                  </a:cubicBezTo>
                  <a:cubicBezTo>
                    <a:pt x="1751960" y="119103"/>
                    <a:pt x="1667435" y="85165"/>
                    <a:pt x="1475334" y="0"/>
                  </a:cubicBezTo>
                  <a:lnTo>
                    <a:pt x="715255" y="1058476"/>
                  </a:lnTo>
                  <a:lnTo>
                    <a:pt x="0" y="2443523"/>
                  </a:lnTo>
                  <a:close/>
                </a:path>
              </a:pathLst>
            </a:custGeom>
            <a:solidFill>
              <a:srgbClr val="FFFFFF">
                <a:alpha val="7059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94" name="任意多边形 26"/>
            <p:cNvSpPr/>
            <p:nvPr/>
          </p:nvSpPr>
          <p:spPr>
            <a:xfrm>
              <a:off x="2452295" y="621592"/>
              <a:ext cx="1775012" cy="1114185"/>
            </a:xfrm>
            <a:custGeom>
              <a:avLst/>
              <a:gdLst/>
              <a:ahLst/>
              <a:cxnLst>
                <a:cxn ang="0">
                  <a:pos x="0" y="968188"/>
                </a:cxn>
                <a:cxn ang="0">
                  <a:pos x="1775012" y="1114185"/>
                </a:cxn>
                <a:cxn ang="0">
                  <a:pos x="1759644" y="929768"/>
                </a:cxn>
                <a:cxn ang="0">
                  <a:pos x="1682803" y="668511"/>
                </a:cxn>
                <a:cxn ang="0">
                  <a:pos x="1483018" y="376517"/>
                </a:cxn>
                <a:cxn ang="0">
                  <a:pos x="1252497" y="176733"/>
                </a:cxn>
                <a:cxn ang="0">
                  <a:pos x="945136" y="0"/>
                </a:cxn>
                <a:cxn ang="0">
                  <a:pos x="0" y="968188"/>
                </a:cxn>
              </a:cxnLst>
              <a:pathLst>
                <a:path w="1775012" h="1114185">
                  <a:moveTo>
                    <a:pt x="0" y="968188"/>
                  </a:moveTo>
                  <a:lnTo>
                    <a:pt x="1775012" y="1114185"/>
                  </a:lnTo>
                  <a:cubicBezTo>
                    <a:pt x="1769889" y="1052713"/>
                    <a:pt x="1775012" y="1004047"/>
                    <a:pt x="1759644" y="929768"/>
                  </a:cubicBezTo>
                  <a:cubicBezTo>
                    <a:pt x="1744276" y="855489"/>
                    <a:pt x="1728907" y="760720"/>
                    <a:pt x="1682803" y="668511"/>
                  </a:cubicBezTo>
                  <a:cubicBezTo>
                    <a:pt x="1636699" y="576303"/>
                    <a:pt x="1554736" y="458480"/>
                    <a:pt x="1483018" y="376517"/>
                  </a:cubicBezTo>
                  <a:cubicBezTo>
                    <a:pt x="1411300" y="294554"/>
                    <a:pt x="1342144" y="239486"/>
                    <a:pt x="1252497" y="176733"/>
                  </a:cubicBezTo>
                  <a:cubicBezTo>
                    <a:pt x="1162850" y="113980"/>
                    <a:pt x="1053993" y="56990"/>
                    <a:pt x="945136" y="0"/>
                  </a:cubicBezTo>
                  <a:lnTo>
                    <a:pt x="0" y="968188"/>
                  </a:lnTo>
                  <a:close/>
                </a:path>
              </a:pathLst>
            </a:custGeom>
            <a:solidFill>
              <a:srgbClr val="FFFFFF">
                <a:alpha val="7059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95" name="任意多边形 29"/>
            <p:cNvSpPr/>
            <p:nvPr/>
          </p:nvSpPr>
          <p:spPr>
            <a:xfrm>
              <a:off x="2638004" y="2103930"/>
              <a:ext cx="1537487" cy="1213806"/>
            </a:xfrm>
            <a:custGeom>
              <a:avLst/>
              <a:gdLst/>
              <a:ahLst/>
              <a:cxnLst>
                <a:cxn ang="0">
                  <a:pos x="1537487" y="0"/>
                </a:cxn>
                <a:cxn ang="0">
                  <a:pos x="1488934" y="194209"/>
                </a:cxn>
                <a:cxn ang="0">
                  <a:pos x="1391830" y="428878"/>
                </a:cxn>
                <a:cxn ang="0">
                  <a:pos x="1229989" y="655455"/>
                </a:cxn>
                <a:cxn ang="0">
                  <a:pos x="995320" y="865848"/>
                </a:cxn>
                <a:cxn ang="0">
                  <a:pos x="712099" y="1019597"/>
                </a:cxn>
                <a:cxn ang="0">
                  <a:pos x="372233" y="1140977"/>
                </a:cxn>
                <a:cxn ang="0">
                  <a:pos x="0" y="1213806"/>
                </a:cxn>
                <a:cxn ang="0">
                  <a:pos x="337168" y="1039827"/>
                </a:cxn>
                <a:cxn ang="0">
                  <a:pos x="542166" y="882032"/>
                </a:cxn>
                <a:cxn ang="0">
                  <a:pos x="663547" y="841572"/>
                </a:cxn>
                <a:cxn ang="0">
                  <a:pos x="922492" y="720191"/>
                </a:cxn>
                <a:cxn ang="0">
                  <a:pos x="1132885" y="566443"/>
                </a:cxn>
                <a:cxn ang="0">
                  <a:pos x="1286633" y="420786"/>
                </a:cxn>
                <a:cxn ang="0">
                  <a:pos x="1432290" y="234669"/>
                </a:cxn>
                <a:cxn ang="0">
                  <a:pos x="1537487" y="0"/>
                </a:cxn>
              </a:cxnLst>
              <a:pathLst>
                <a:path w="1537487" h="1213806">
                  <a:moveTo>
                    <a:pt x="1537487" y="0"/>
                  </a:moveTo>
                  <a:cubicBezTo>
                    <a:pt x="1525348" y="61364"/>
                    <a:pt x="1513210" y="122729"/>
                    <a:pt x="1488934" y="194209"/>
                  </a:cubicBezTo>
                  <a:cubicBezTo>
                    <a:pt x="1464658" y="265689"/>
                    <a:pt x="1434987" y="352004"/>
                    <a:pt x="1391830" y="428878"/>
                  </a:cubicBezTo>
                  <a:cubicBezTo>
                    <a:pt x="1348673" y="505752"/>
                    <a:pt x="1296074" y="582627"/>
                    <a:pt x="1229989" y="655455"/>
                  </a:cubicBezTo>
                  <a:cubicBezTo>
                    <a:pt x="1163904" y="728283"/>
                    <a:pt x="1081635" y="805158"/>
                    <a:pt x="995320" y="865848"/>
                  </a:cubicBezTo>
                  <a:cubicBezTo>
                    <a:pt x="909005" y="926538"/>
                    <a:pt x="815947" y="973742"/>
                    <a:pt x="712099" y="1019597"/>
                  </a:cubicBezTo>
                  <a:cubicBezTo>
                    <a:pt x="608251" y="1065452"/>
                    <a:pt x="490916" y="1108609"/>
                    <a:pt x="372233" y="1140977"/>
                  </a:cubicBezTo>
                  <a:cubicBezTo>
                    <a:pt x="253550" y="1173345"/>
                    <a:pt x="66085" y="1203017"/>
                    <a:pt x="0" y="1213806"/>
                  </a:cubicBezTo>
                  <a:cubicBezTo>
                    <a:pt x="134867" y="1157162"/>
                    <a:pt x="246807" y="1095123"/>
                    <a:pt x="337168" y="1039827"/>
                  </a:cubicBezTo>
                  <a:cubicBezTo>
                    <a:pt x="427529" y="984531"/>
                    <a:pt x="513844" y="909005"/>
                    <a:pt x="542166" y="882032"/>
                  </a:cubicBezTo>
                  <a:cubicBezTo>
                    <a:pt x="582626" y="868545"/>
                    <a:pt x="600159" y="868545"/>
                    <a:pt x="663547" y="841572"/>
                  </a:cubicBezTo>
                  <a:cubicBezTo>
                    <a:pt x="726935" y="814599"/>
                    <a:pt x="844269" y="766046"/>
                    <a:pt x="922492" y="720191"/>
                  </a:cubicBezTo>
                  <a:cubicBezTo>
                    <a:pt x="1000715" y="674336"/>
                    <a:pt x="1072195" y="616344"/>
                    <a:pt x="1132885" y="566443"/>
                  </a:cubicBezTo>
                  <a:cubicBezTo>
                    <a:pt x="1193575" y="516542"/>
                    <a:pt x="1236732" y="476082"/>
                    <a:pt x="1286633" y="420786"/>
                  </a:cubicBezTo>
                  <a:cubicBezTo>
                    <a:pt x="1336534" y="365490"/>
                    <a:pt x="1391830" y="302103"/>
                    <a:pt x="1432290" y="234669"/>
                  </a:cubicBezTo>
                  <a:lnTo>
                    <a:pt x="1537487" y="0"/>
                  </a:lnTo>
                  <a:close/>
                </a:path>
              </a:pathLst>
            </a:custGeom>
            <a:solidFill>
              <a:srgbClr val="FFFFFF">
                <a:alpha val="9804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3" name="Group 19"/>
          <p:cNvGrpSpPr/>
          <p:nvPr/>
        </p:nvGrpSpPr>
        <p:grpSpPr>
          <a:xfrm>
            <a:off x="8535988" y="1535113"/>
            <a:ext cx="2238375" cy="2176462"/>
            <a:chOff x="0" y="0"/>
            <a:chExt cx="1864780" cy="1812648"/>
          </a:xfrm>
        </p:grpSpPr>
        <p:sp>
          <p:nvSpPr>
            <p:cNvPr id="20497" name="任意多边形 16"/>
            <p:cNvSpPr/>
            <p:nvPr/>
          </p:nvSpPr>
          <p:spPr>
            <a:xfrm>
              <a:off x="1282334" y="199994"/>
              <a:ext cx="582446" cy="395228"/>
            </a:xfrm>
            <a:custGeom>
              <a:avLst/>
              <a:gdLst/>
              <a:ahLst/>
              <a:cxnLst>
                <a:cxn ang="0">
                  <a:pos x="367912" y="38172"/>
                </a:cxn>
                <a:cxn ang="0">
                  <a:pos x="459889" y="6028"/>
                </a:cxn>
                <a:cxn ang="0">
                  <a:pos x="547868" y="2010"/>
                </a:cxn>
                <a:cxn ang="0">
                  <a:pos x="579861" y="18084"/>
                </a:cxn>
                <a:cxn ang="0">
                  <a:pos x="555867" y="66302"/>
                </a:cxn>
                <a:cxn ang="0">
                  <a:pos x="483883" y="142650"/>
                </a:cxn>
                <a:cxn ang="0">
                  <a:pos x="367912" y="227035"/>
                </a:cxn>
                <a:cxn ang="0">
                  <a:pos x="0" y="395801"/>
                </a:cxn>
                <a:cxn ang="0">
                  <a:pos x="367912" y="38172"/>
                </a:cxn>
              </a:cxnLst>
              <a:pathLst>
                <a:path w="582864" h="395037">
                  <a:moveTo>
                    <a:pt x="368969" y="38100"/>
                  </a:moveTo>
                  <a:cubicBezTo>
                    <a:pt x="400050" y="25066"/>
                    <a:pt x="431132" y="12032"/>
                    <a:pt x="461211" y="6016"/>
                  </a:cubicBezTo>
                  <a:cubicBezTo>
                    <a:pt x="491290" y="0"/>
                    <a:pt x="529389" y="1"/>
                    <a:pt x="549442" y="2006"/>
                  </a:cubicBezTo>
                  <a:cubicBezTo>
                    <a:pt x="569495" y="4011"/>
                    <a:pt x="580190" y="7353"/>
                    <a:pt x="581527" y="18048"/>
                  </a:cubicBezTo>
                  <a:cubicBezTo>
                    <a:pt x="582864" y="28743"/>
                    <a:pt x="573506" y="45453"/>
                    <a:pt x="557464" y="66174"/>
                  </a:cubicBezTo>
                  <a:cubicBezTo>
                    <a:pt x="541422" y="86895"/>
                    <a:pt x="516690" y="115637"/>
                    <a:pt x="485274" y="142374"/>
                  </a:cubicBezTo>
                  <a:cubicBezTo>
                    <a:pt x="453858" y="169111"/>
                    <a:pt x="449848" y="184485"/>
                    <a:pt x="368969" y="226595"/>
                  </a:cubicBezTo>
                  <a:cubicBezTo>
                    <a:pt x="288090" y="268705"/>
                    <a:pt x="144045" y="331871"/>
                    <a:pt x="0" y="395037"/>
                  </a:cubicBezTo>
                  <a:lnTo>
                    <a:pt x="368969" y="38100"/>
                  </a:lnTo>
                  <a:close/>
                </a:path>
              </a:pathLst>
            </a:custGeom>
            <a:gradFill rotWithShape="1">
              <a:gsLst>
                <a:gs pos="0">
                  <a:srgbClr val="262626">
                    <a:alpha val="100000"/>
                  </a:srgbClr>
                </a:gs>
                <a:gs pos="12999">
                  <a:srgbClr val="7F7F7F">
                    <a:alpha val="100000"/>
                  </a:srgbClr>
                </a:gs>
                <a:gs pos="53000">
                  <a:srgbClr val="595959">
                    <a:alpha val="100000"/>
                  </a:srgbClr>
                </a:gs>
                <a:gs pos="100000">
                  <a:srgbClr val="595959">
                    <a:alpha val="100000"/>
                  </a:srgbClr>
                </a:gs>
              </a:gsLst>
              <a:lin ang="11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98" name="任意多边形 17"/>
            <p:cNvSpPr/>
            <p:nvPr/>
          </p:nvSpPr>
          <p:spPr>
            <a:xfrm>
              <a:off x="1245832" y="0"/>
              <a:ext cx="415806" cy="558715"/>
            </a:xfrm>
            <a:custGeom>
              <a:avLst/>
              <a:gdLst/>
              <a:ahLst/>
              <a:cxnLst>
                <a:cxn ang="0">
                  <a:pos x="0" y="558460"/>
                </a:cxn>
                <a:cxn ang="0">
                  <a:pos x="120371" y="269879"/>
                </a:cxn>
                <a:cxn ang="0">
                  <a:pos x="196607" y="161658"/>
                </a:cxn>
                <a:cxn ang="0">
                  <a:pos x="272840" y="73483"/>
                </a:cxn>
                <a:cxn ang="0">
                  <a:pos x="357100" y="9354"/>
                </a:cxn>
                <a:cxn ang="0">
                  <a:pos x="405251" y="17367"/>
                </a:cxn>
                <a:cxn ang="0">
                  <a:pos x="413276" y="109554"/>
                </a:cxn>
                <a:cxn ang="0">
                  <a:pos x="389201" y="225791"/>
                </a:cxn>
                <a:cxn ang="0">
                  <a:pos x="0" y="558460"/>
                </a:cxn>
              </a:cxnLst>
              <a:pathLst>
                <a:path w="415758" h="558800">
                  <a:moveTo>
                    <a:pt x="0" y="558800"/>
                  </a:moveTo>
                  <a:cubicBezTo>
                    <a:pt x="43781" y="447508"/>
                    <a:pt x="87563" y="336217"/>
                    <a:pt x="120315" y="270043"/>
                  </a:cubicBezTo>
                  <a:cubicBezTo>
                    <a:pt x="153067" y="203869"/>
                    <a:pt x="171115" y="194511"/>
                    <a:pt x="196515" y="161758"/>
                  </a:cubicBezTo>
                  <a:cubicBezTo>
                    <a:pt x="221915" y="129005"/>
                    <a:pt x="245978" y="98927"/>
                    <a:pt x="272715" y="73527"/>
                  </a:cubicBezTo>
                  <a:cubicBezTo>
                    <a:pt x="299452" y="48127"/>
                    <a:pt x="334878" y="18716"/>
                    <a:pt x="356936" y="9358"/>
                  </a:cubicBezTo>
                  <a:cubicBezTo>
                    <a:pt x="378994" y="0"/>
                    <a:pt x="395705" y="668"/>
                    <a:pt x="405063" y="17379"/>
                  </a:cubicBezTo>
                  <a:cubicBezTo>
                    <a:pt x="414421" y="34090"/>
                    <a:pt x="415758" y="74864"/>
                    <a:pt x="413084" y="109622"/>
                  </a:cubicBezTo>
                  <a:cubicBezTo>
                    <a:pt x="410410" y="144380"/>
                    <a:pt x="399715" y="185153"/>
                    <a:pt x="389021" y="225927"/>
                  </a:cubicBezTo>
                  <a:lnTo>
                    <a:pt x="0" y="558800"/>
                  </a:lnTo>
                  <a:close/>
                </a:path>
              </a:pathLst>
            </a:custGeom>
            <a:gradFill rotWithShape="1">
              <a:gsLst>
                <a:gs pos="0">
                  <a:srgbClr val="262626">
                    <a:alpha val="100000"/>
                  </a:srgbClr>
                </a:gs>
                <a:gs pos="12999">
                  <a:srgbClr val="7F7F7F">
                    <a:alpha val="100000"/>
                  </a:srgbClr>
                </a:gs>
                <a:gs pos="53000">
                  <a:srgbClr val="595959">
                    <a:alpha val="100000"/>
                  </a:srgbClr>
                </a:gs>
                <a:gs pos="100000">
                  <a:srgbClr val="595959">
                    <a:alpha val="100000"/>
                  </a:srgbClr>
                </a:gs>
              </a:gsLst>
              <a:lin ang="11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99" name="任意多边形 18"/>
            <p:cNvSpPr/>
            <p:nvPr/>
          </p:nvSpPr>
          <p:spPr>
            <a:xfrm>
              <a:off x="1125216" y="160314"/>
              <a:ext cx="480876" cy="514271"/>
            </a:xfrm>
            <a:custGeom>
              <a:avLst/>
              <a:gdLst/>
              <a:ahLst/>
              <a:cxnLst>
                <a:cxn ang="0">
                  <a:pos x="479714" y="73291"/>
                </a:cxn>
                <a:cxn ang="0">
                  <a:pos x="463724" y="25321"/>
                </a:cxn>
                <a:cxn ang="0">
                  <a:pos x="419750" y="1333"/>
                </a:cxn>
                <a:cxn ang="0">
                  <a:pos x="323807" y="21322"/>
                </a:cxn>
                <a:cxn ang="0">
                  <a:pos x="203878" y="129258"/>
                </a:cxn>
                <a:cxn ang="0">
                  <a:pos x="107937" y="249186"/>
                </a:cxn>
                <a:cxn ang="0">
                  <a:pos x="35980" y="377111"/>
                </a:cxn>
                <a:cxn ang="0">
                  <a:pos x="3999" y="477052"/>
                </a:cxn>
                <a:cxn ang="0">
                  <a:pos x="11992" y="513031"/>
                </a:cxn>
                <a:cxn ang="0">
                  <a:pos x="479714" y="73291"/>
                </a:cxn>
              </a:cxnLst>
              <a:pathLst>
                <a:path w="481264" h="514685">
                  <a:moveTo>
                    <a:pt x="481264" y="73527"/>
                  </a:moveTo>
                  <a:cubicBezTo>
                    <a:pt x="478256" y="55480"/>
                    <a:pt x="475248" y="37433"/>
                    <a:pt x="465222" y="25401"/>
                  </a:cubicBezTo>
                  <a:cubicBezTo>
                    <a:pt x="455196" y="13369"/>
                    <a:pt x="444501" y="2005"/>
                    <a:pt x="421106" y="1337"/>
                  </a:cubicBezTo>
                  <a:cubicBezTo>
                    <a:pt x="397711" y="669"/>
                    <a:pt x="360948" y="0"/>
                    <a:pt x="324853" y="21390"/>
                  </a:cubicBezTo>
                  <a:cubicBezTo>
                    <a:pt x="288758" y="42780"/>
                    <a:pt x="240633" y="91574"/>
                    <a:pt x="204538" y="129674"/>
                  </a:cubicBezTo>
                  <a:cubicBezTo>
                    <a:pt x="168443" y="167774"/>
                    <a:pt x="136359" y="208548"/>
                    <a:pt x="108285" y="249990"/>
                  </a:cubicBezTo>
                  <a:cubicBezTo>
                    <a:pt x="80211" y="291432"/>
                    <a:pt x="53475" y="340227"/>
                    <a:pt x="36096" y="378327"/>
                  </a:cubicBezTo>
                  <a:cubicBezTo>
                    <a:pt x="18717" y="416427"/>
                    <a:pt x="8022" y="455864"/>
                    <a:pt x="4011" y="478590"/>
                  </a:cubicBezTo>
                  <a:cubicBezTo>
                    <a:pt x="0" y="501316"/>
                    <a:pt x="6016" y="508000"/>
                    <a:pt x="12032" y="514685"/>
                  </a:cubicBezTo>
                  <a:lnTo>
                    <a:pt x="481264" y="73527"/>
                  </a:lnTo>
                  <a:close/>
                </a:path>
              </a:pathLst>
            </a:custGeom>
            <a:gradFill rotWithShape="1">
              <a:gsLst>
                <a:gs pos="0">
                  <a:srgbClr val="B9B9BB">
                    <a:alpha val="100000"/>
                  </a:srgbClr>
                </a:gs>
                <a:gs pos="98999">
                  <a:srgbClr val="7F7F7F">
                    <a:alpha val="100000"/>
                  </a:srgbClr>
                </a:gs>
                <a:gs pos="100000">
                  <a:srgbClr val="7F7F7F">
                    <a:alpha val="100000"/>
                  </a:srgbClr>
                </a:gs>
              </a:gsLst>
              <a:lin ang="9600000" scaled="1"/>
              <a:tileRect/>
            </a:gra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00" name="任意多边形 19"/>
            <p:cNvSpPr/>
            <p:nvPr/>
          </p:nvSpPr>
          <p:spPr>
            <a:xfrm>
              <a:off x="0" y="188884"/>
              <a:ext cx="1680683" cy="1606305"/>
            </a:xfrm>
            <a:custGeom>
              <a:avLst/>
              <a:gdLst/>
              <a:ahLst/>
              <a:cxnLst>
                <a:cxn ang="0">
                  <a:pos x="0" y="1604452"/>
                </a:cxn>
                <a:cxn ang="0">
                  <a:pos x="57590" y="1592887"/>
                </a:cxn>
                <a:cxn ang="0">
                  <a:pos x="1680083" y="53704"/>
                </a:cxn>
                <a:cxn ang="0">
                  <a:pos x="1666644" y="13427"/>
                </a:cxn>
                <a:cxn ang="0">
                  <a:pos x="1619599" y="0"/>
                </a:cxn>
                <a:cxn ang="0">
                  <a:pos x="0" y="1604452"/>
                </a:cxn>
              </a:cxnLst>
              <a:pathLst>
                <a:path w="1680883" h="1606923">
                  <a:moveTo>
                    <a:pt x="0" y="1606923"/>
                  </a:moveTo>
                  <a:lnTo>
                    <a:pt x="57618" y="1595340"/>
                  </a:lnTo>
                  <a:lnTo>
                    <a:pt x="1680883" y="53788"/>
                  </a:lnTo>
                  <a:lnTo>
                    <a:pt x="1667436" y="13447"/>
                  </a:lnTo>
                  <a:lnTo>
                    <a:pt x="1620371" y="0"/>
                  </a:lnTo>
                  <a:lnTo>
                    <a:pt x="0" y="1606923"/>
                  </a:lnTo>
                  <a:close/>
                </a:path>
              </a:pathLst>
            </a:custGeom>
            <a:gradFill rotWithShape="1">
              <a:gsLst>
                <a:gs pos="0">
                  <a:srgbClr val="595959">
                    <a:alpha val="100000"/>
                  </a:srgbClr>
                </a:gs>
                <a:gs pos="12000">
                  <a:srgbClr val="7F7F7F">
                    <a:alpha val="100000"/>
                  </a:srgbClr>
                </a:gs>
                <a:gs pos="53000">
                  <a:srgbClr val="595959">
                    <a:alpha val="100000"/>
                  </a:srgbClr>
                </a:gs>
                <a:gs pos="100000">
                  <a:srgbClr val="595959">
                    <a:alpha val="100000"/>
                  </a:srgbClr>
                </a:gs>
              </a:gsLst>
              <a:lin ang="96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01" name="任意多边形 27"/>
            <p:cNvSpPr/>
            <p:nvPr/>
          </p:nvSpPr>
          <p:spPr>
            <a:xfrm>
              <a:off x="25577" y="210091"/>
              <a:ext cx="1654404" cy="1602557"/>
            </a:xfrm>
            <a:custGeom>
              <a:avLst/>
              <a:gdLst/>
              <a:ahLst/>
              <a:cxnLst>
                <a:cxn ang="0">
                  <a:pos x="0" y="1602557"/>
                </a:cxn>
                <a:cxn ang="0">
                  <a:pos x="1640264" y="0"/>
                </a:cxn>
                <a:cxn ang="0">
                  <a:pos x="1654404" y="28280"/>
                </a:cxn>
                <a:cxn ang="0">
                  <a:pos x="1644978" y="42421"/>
                </a:cxn>
                <a:cxn ang="0">
                  <a:pos x="0" y="1602557"/>
                </a:cxn>
              </a:cxnLst>
              <a:pathLst>
                <a:path w="1654404" h="1602557">
                  <a:moveTo>
                    <a:pt x="0" y="1602557"/>
                  </a:moveTo>
                  <a:lnTo>
                    <a:pt x="1640264" y="0"/>
                  </a:lnTo>
                  <a:lnTo>
                    <a:pt x="1654404" y="28280"/>
                  </a:lnTo>
                  <a:lnTo>
                    <a:pt x="1644978" y="42421"/>
                  </a:lnTo>
                  <a:lnTo>
                    <a:pt x="0" y="1602557"/>
                  </a:lnTo>
                  <a:close/>
                </a:path>
              </a:pathLst>
            </a:custGeom>
            <a:solidFill>
              <a:srgbClr val="FFFFFF">
                <a:alpha val="14116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02" name="任意多边形 21"/>
            <p:cNvSpPr/>
            <p:nvPr/>
          </p:nvSpPr>
          <p:spPr>
            <a:xfrm rot="5628177" flipH="1">
              <a:off x="1200567" y="250026"/>
              <a:ext cx="480940" cy="514203"/>
            </a:xfrm>
            <a:custGeom>
              <a:avLst/>
              <a:gdLst/>
              <a:ahLst/>
              <a:cxnLst>
                <a:cxn ang="0">
                  <a:pos x="479969" y="73251"/>
                </a:cxn>
                <a:cxn ang="0">
                  <a:pos x="463970" y="25305"/>
                </a:cxn>
                <a:cxn ang="0">
                  <a:pos x="419974" y="1333"/>
                </a:cxn>
                <a:cxn ang="0">
                  <a:pos x="323979" y="21310"/>
                </a:cxn>
                <a:cxn ang="0">
                  <a:pos x="203987" y="129190"/>
                </a:cxn>
                <a:cxn ang="0">
                  <a:pos x="107993" y="249055"/>
                </a:cxn>
                <a:cxn ang="0">
                  <a:pos x="36000" y="376912"/>
                </a:cxn>
                <a:cxn ang="0">
                  <a:pos x="3999" y="476800"/>
                </a:cxn>
                <a:cxn ang="0">
                  <a:pos x="12000" y="512759"/>
                </a:cxn>
                <a:cxn ang="0">
                  <a:pos x="479969" y="73251"/>
                </a:cxn>
              </a:cxnLst>
              <a:pathLst>
                <a:path w="481264" h="514685">
                  <a:moveTo>
                    <a:pt x="481264" y="73527"/>
                  </a:moveTo>
                  <a:cubicBezTo>
                    <a:pt x="478256" y="55480"/>
                    <a:pt x="475248" y="37433"/>
                    <a:pt x="465222" y="25401"/>
                  </a:cubicBezTo>
                  <a:cubicBezTo>
                    <a:pt x="455196" y="13369"/>
                    <a:pt x="444501" y="2005"/>
                    <a:pt x="421106" y="1337"/>
                  </a:cubicBezTo>
                  <a:cubicBezTo>
                    <a:pt x="397711" y="669"/>
                    <a:pt x="360948" y="0"/>
                    <a:pt x="324853" y="21390"/>
                  </a:cubicBezTo>
                  <a:cubicBezTo>
                    <a:pt x="288758" y="42780"/>
                    <a:pt x="240633" y="91574"/>
                    <a:pt x="204538" y="129674"/>
                  </a:cubicBezTo>
                  <a:cubicBezTo>
                    <a:pt x="168443" y="167774"/>
                    <a:pt x="136359" y="208548"/>
                    <a:pt x="108285" y="249990"/>
                  </a:cubicBezTo>
                  <a:cubicBezTo>
                    <a:pt x="80211" y="291432"/>
                    <a:pt x="53475" y="340227"/>
                    <a:pt x="36096" y="378327"/>
                  </a:cubicBezTo>
                  <a:cubicBezTo>
                    <a:pt x="18717" y="416427"/>
                    <a:pt x="8022" y="455864"/>
                    <a:pt x="4011" y="478590"/>
                  </a:cubicBezTo>
                  <a:cubicBezTo>
                    <a:pt x="0" y="501316"/>
                    <a:pt x="6016" y="508000"/>
                    <a:pt x="12032" y="514685"/>
                  </a:cubicBezTo>
                  <a:lnTo>
                    <a:pt x="481264" y="73527"/>
                  </a:lnTo>
                  <a:close/>
                </a:path>
              </a:pathLst>
            </a:custGeom>
            <a:gradFill rotWithShape="1">
              <a:gsLst>
                <a:gs pos="0">
                  <a:srgbClr val="B9B9BB">
                    <a:alpha val="100000"/>
                  </a:srgbClr>
                </a:gs>
                <a:gs pos="98999">
                  <a:srgbClr val="7F7F7F">
                    <a:alpha val="100000"/>
                  </a:srgbClr>
                </a:gs>
                <a:gs pos="100000">
                  <a:srgbClr val="7F7F7F">
                    <a:alpha val="100000"/>
                  </a:srgbClr>
                </a:gs>
              </a:gsLst>
              <a:lin ang="9600000" scaled="1"/>
              <a:tileRect/>
            </a:gra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" name="Rectangle 16"/>
          <p:cNvSpPr/>
          <p:nvPr/>
        </p:nvSpPr>
        <p:spPr>
          <a:xfrm>
            <a:off x="1135063" y="1870075"/>
            <a:ext cx="5434013" cy="534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Ø"/>
            </a:pPr>
            <a:r>
              <a:rPr kumimoji="0" sz="2880" b="0" i="0" u="none" strike="noStrike" kern="1200" cap="none" spc="0" normalizeH="0" baseline="0" noProof="1" dirty="0">
                <a:solidFill>
                  <a:srgbClr val="000000"/>
                </a:solidFill>
                <a:latin typeface="微软雅黑" pitchFamily="34" charset="-122"/>
                <a:ea typeface="+mn-ea"/>
                <a:cs typeface="+mn-cs"/>
                <a:sym typeface="Arial" panose="020B0704020202090204" pitchFamily="34" charset="0"/>
              </a:rPr>
              <a:t>输入内容</a:t>
            </a:r>
            <a:endParaRPr kumimoji="0" sz="2880" b="0" i="0" u="none" strike="noStrike" kern="1200" cap="none" spc="0" normalizeH="0" baseline="0" noProof="1" dirty="0">
              <a:solidFill>
                <a:srgbClr val="000000"/>
              </a:solidFill>
              <a:latin typeface="微软雅黑" pitchFamily="34" charset="-122"/>
              <a:ea typeface="+mn-ea"/>
              <a:cs typeface="+mn-cs"/>
              <a:sym typeface="Arial" panose="020B0704020202090204" pitchFamily="34" charset="0"/>
            </a:endParaRPr>
          </a:p>
        </p:txBody>
      </p:sp>
      <p:sp>
        <p:nvSpPr>
          <p:cNvPr id="5" name="Rectangle 16"/>
          <p:cNvSpPr/>
          <p:nvPr/>
        </p:nvSpPr>
        <p:spPr>
          <a:xfrm>
            <a:off x="1135063" y="3363913"/>
            <a:ext cx="5434013" cy="534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Ø"/>
            </a:pPr>
            <a:r>
              <a:rPr kumimoji="0" lang="zh-CN" altLang="en-US" sz="2880" b="0" i="0" u="none" strike="noStrike" kern="1200" cap="none" spc="0" normalizeH="0" baseline="0" noProof="1" dirty="0">
                <a:solidFill>
                  <a:srgbClr val="000000"/>
                </a:solidFill>
                <a:latin typeface="微软雅黑" pitchFamily="34" charset="-122"/>
                <a:ea typeface="+mn-ea"/>
                <a:cs typeface="+mn-cs"/>
                <a:sym typeface="Arial" panose="020B0704020202090204" pitchFamily="34" charset="0"/>
              </a:rPr>
              <a:t>输入内容</a:t>
            </a:r>
            <a:endParaRPr kumimoji="0" lang="zh-CN" altLang="en-US" sz="2880" b="0" i="0" u="none" strike="noStrike" kern="1200" cap="none" spc="0" normalizeH="0" baseline="0" noProof="1" dirty="0">
              <a:solidFill>
                <a:srgbClr val="000000"/>
              </a:solidFill>
              <a:latin typeface="微软雅黑" pitchFamily="34" charset="-122"/>
              <a:ea typeface="+mn-ea"/>
              <a:cs typeface="+mn-cs"/>
              <a:sym typeface="Arial" panose="020B0704020202090204" pitchFamily="34" charset="0"/>
            </a:endParaRPr>
          </a:p>
        </p:txBody>
      </p:sp>
      <p:sp>
        <p:nvSpPr>
          <p:cNvPr id="6" name="Rectangle 26"/>
          <p:cNvSpPr/>
          <p:nvPr/>
        </p:nvSpPr>
        <p:spPr>
          <a:xfrm>
            <a:off x="1135063" y="2617788"/>
            <a:ext cx="5434013" cy="533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Ø"/>
            </a:pPr>
            <a:r>
              <a:rPr kumimoji="0" lang="zh-CN" altLang="en-US" sz="2880" b="0" i="0" u="none" strike="noStrike" kern="1200" cap="none" spc="0" normalizeH="0" baseline="0" noProof="1" dirty="0">
                <a:solidFill>
                  <a:srgbClr val="000000"/>
                </a:solidFill>
                <a:latin typeface="微软雅黑" pitchFamily="34" charset="-122"/>
                <a:ea typeface="+mn-ea"/>
                <a:cs typeface="+mn-cs"/>
                <a:sym typeface="Arial" panose="020B0704020202090204" pitchFamily="34" charset="0"/>
              </a:rPr>
              <a:t>输入内容</a:t>
            </a:r>
            <a:endParaRPr kumimoji="0" lang="zh-CN" altLang="en-US" sz="2880" b="0" i="0" u="none" strike="noStrike" kern="1200" cap="none" spc="0" normalizeH="0" baseline="0" noProof="1" dirty="0">
              <a:solidFill>
                <a:srgbClr val="000000"/>
              </a:solidFill>
              <a:latin typeface="微软雅黑" pitchFamily="34" charset="-122"/>
              <a:ea typeface="+mn-ea"/>
              <a:cs typeface="+mn-cs"/>
              <a:sym typeface="Arial" panose="020B0704020202090204" pitchFamily="34" charset="0"/>
            </a:endParaRPr>
          </a:p>
        </p:txBody>
      </p:sp>
      <p:sp>
        <p:nvSpPr>
          <p:cNvPr id="7" name="Rectangle 7"/>
          <p:cNvSpPr/>
          <p:nvPr/>
        </p:nvSpPr>
        <p:spPr>
          <a:xfrm>
            <a:off x="1135063" y="4111625"/>
            <a:ext cx="5434013" cy="533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Ø"/>
            </a:pPr>
            <a:r>
              <a:rPr kumimoji="0" lang="zh-CN" altLang="en-US" sz="2880" b="0" i="0" u="none" strike="noStrike" kern="1200" cap="none" spc="0" normalizeH="0" baseline="0" noProof="1" dirty="0">
                <a:solidFill>
                  <a:srgbClr val="000000"/>
                </a:solidFill>
                <a:latin typeface="微软雅黑" pitchFamily="34" charset="-122"/>
                <a:ea typeface="+mn-ea"/>
                <a:cs typeface="+mn-cs"/>
                <a:sym typeface="Arial" panose="020B0704020202090204" pitchFamily="34" charset="0"/>
              </a:rPr>
              <a:t>输入内容</a:t>
            </a:r>
            <a:endParaRPr kumimoji="0" lang="zh-CN" altLang="en-US" sz="2880" b="0" i="0" u="none" strike="noStrike" kern="1200" cap="none" spc="0" normalizeH="0" baseline="0" noProof="1" dirty="0">
              <a:solidFill>
                <a:srgbClr val="000000"/>
              </a:solidFill>
              <a:latin typeface="微软雅黑" pitchFamily="34" charset="-122"/>
              <a:ea typeface="+mn-ea"/>
              <a:cs typeface="+mn-cs"/>
              <a:sym typeface="Arial" panose="020B0704020202090204" pitchFamily="34" charset="0"/>
            </a:endParaRPr>
          </a:p>
        </p:txBody>
      </p:sp>
      <p:cxnSp>
        <p:nvCxnSpPr>
          <p:cNvPr id="8" name="肘形连接符 26"/>
          <p:cNvCxnSpPr/>
          <p:nvPr/>
        </p:nvCxnSpPr>
        <p:spPr>
          <a:xfrm flipH="1" flipV="1">
            <a:off x="1295400" y="1444625"/>
            <a:ext cx="7270750" cy="2266950"/>
          </a:xfrm>
          <a:prstGeom prst="bentConnector3">
            <a:avLst>
              <a:gd name="adj1" fmla="val 5"/>
            </a:avLst>
          </a:prstGeom>
          <a:ln w="9525" cap="flat" cmpd="sng">
            <a:solidFill>
              <a:srgbClr val="C00000"/>
            </a:solidFill>
            <a:prstDash val="sysDash"/>
            <a:bevel/>
            <a:headEnd type="oval" w="med" len="med"/>
            <a:tailEnd type="oval" w="med" len="med"/>
          </a:ln>
        </p:spPr>
      </p:cxnSp>
      <p:sp>
        <p:nvSpPr>
          <p:cNvPr id="45070" name="Rectangle 10"/>
          <p:cNvSpPr/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1440" b="1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MS Gothic" pitchFamily="49" charset="-128"/>
                <a:cs typeface="+mn-cs"/>
                <a:sym typeface="MS Gothic" pitchFamily="49" charset="-128"/>
              </a:rPr>
              <a:t>Page  </a:t>
            </a:r>
            <a:fld id="{9A0DB2DC-4C9A-4742-B13C-FB6460FD3503}" type="slidenum">
              <a:rPr kumimoji="0" lang="zh-CN" altLang="en-US" sz="1440" b="1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+mn-ea"/>
                <a:cs typeface="+mn-cs"/>
                <a:sym typeface="微软雅黑" pitchFamily="34" charset="-122"/>
              </a:rPr>
            </a:fld>
            <a:endParaRPr kumimoji="0" lang="zh-CN" altLang="en-US" sz="1440" b="1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+mn-ea"/>
              <a:cs typeface="+mn-cs"/>
              <a:sym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13" name="组合 1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14" name="图片 13" descr="审大商学2"/>
              <p:cNvPicPr>
                <a:picLocks noChangeAspect="1"/>
              </p:cNvPicPr>
              <p:nvPr>
                <p:custDataLst>
                  <p:tags r:id="rId2"/>
                </p:custDataLst>
              </p:nvPr>
            </p:nvPicPr>
            <p:blipFill>
              <a:blip r:embed="rId3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15" name="图片 14" descr="4u_画板 1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16" name="图片 15" descr="精管理善治理(1)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7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6" dur="9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/>
      <p:bldP spid="5" grpId="0" bldLvl="0"/>
      <p:bldP spid="6" grpId="0" bldLvl="0"/>
      <p:bldP spid="7" grpId="0" bldLvl="0"/>
      <p:bldP spid="8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7653" name="标题 1"/>
          <p:cNvSpPr>
            <a:spLocks noGrp="1"/>
          </p:cNvSpPr>
          <p:nvPr>
            <p:ph type="title"/>
          </p:nvPr>
        </p:nvSpPr>
        <p:spPr>
          <a:xfrm>
            <a:off x="605155" y="773113"/>
            <a:ext cx="9875838" cy="762000"/>
          </a:xfrm>
        </p:spPr>
        <p:txBody>
          <a:bodyPr vert="horz" wrap="square" lIns="109728" tIns="54864" rIns="109728" bIns="54864" anchor="ctr" anchorCtr="0"/>
          <a:p>
            <a:pPr marL="3619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输入内容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1507" name="Group 6"/>
          <p:cNvGrpSpPr/>
          <p:nvPr/>
        </p:nvGrpSpPr>
        <p:grpSpPr>
          <a:xfrm>
            <a:off x="1074738" y="1701800"/>
            <a:ext cx="10039350" cy="4914900"/>
            <a:chOff x="0" y="0"/>
            <a:chExt cx="8366126" cy="4095750"/>
          </a:xfrm>
        </p:grpSpPr>
        <p:sp>
          <p:nvSpPr>
            <p:cNvPr id="27656" name="Oval 2"/>
            <p:cNvSpPr/>
            <p:nvPr/>
          </p:nvSpPr>
          <p:spPr>
            <a:xfrm>
              <a:off x="0" y="2592387"/>
              <a:ext cx="5256213" cy="15033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eaLnBrk="1" fontAlgn="base" hangingPunct="1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000000"/>
                </a:solidFill>
                <a:sym typeface="微软雅黑" pitchFamily="34" charset="-122"/>
              </a:endParaRPr>
            </a:p>
          </p:txBody>
        </p:sp>
        <p:grpSp>
          <p:nvGrpSpPr>
            <p:cNvPr id="21509" name="Group 8"/>
            <p:cNvGrpSpPr/>
            <p:nvPr/>
          </p:nvGrpSpPr>
          <p:grpSpPr>
            <a:xfrm>
              <a:off x="669926" y="2386012"/>
              <a:ext cx="4113212" cy="1358900"/>
              <a:chOff x="0" y="0"/>
              <a:chExt cx="3229" cy="1067"/>
            </a:xfrm>
          </p:grpSpPr>
          <p:sp>
            <p:nvSpPr>
              <p:cNvPr id="21510" name="Freeform 4"/>
              <p:cNvSpPr/>
              <p:nvPr/>
            </p:nvSpPr>
            <p:spPr>
              <a:xfrm>
                <a:off x="1" y="0"/>
                <a:ext cx="3167" cy="552"/>
              </a:xfrm>
              <a:custGeom>
                <a:avLst/>
                <a:gdLst/>
                <a:ahLst/>
                <a:cxnLst>
                  <a:cxn ang="0">
                    <a:pos x="5466" y="579"/>
                  </a:cxn>
                  <a:cxn ang="0">
                    <a:pos x="4087" y="0"/>
                  </a:cxn>
                  <a:cxn ang="0">
                    <a:pos x="0" y="513"/>
                  </a:cxn>
                  <a:cxn ang="0">
                    <a:pos x="1298" y="1249"/>
                  </a:cxn>
                  <a:cxn ang="0">
                    <a:pos x="1311" y="1229"/>
                  </a:cxn>
                  <a:cxn ang="0">
                    <a:pos x="5466" y="579"/>
                  </a:cxn>
                </a:cxnLst>
                <a:pathLst>
                  <a:path w="2763" h="450">
                    <a:moveTo>
                      <a:pt x="2763" y="209"/>
                    </a:moveTo>
                    <a:lnTo>
                      <a:pt x="2066" y="0"/>
                    </a:lnTo>
                    <a:lnTo>
                      <a:pt x="0" y="185"/>
                    </a:lnTo>
                    <a:lnTo>
                      <a:pt x="656" y="450"/>
                    </a:lnTo>
                    <a:lnTo>
                      <a:pt x="663" y="443"/>
                    </a:lnTo>
                    <a:lnTo>
                      <a:pt x="2763" y="20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333333"/>
                  </a:gs>
                  <a:gs pos="100000">
                    <a:srgbClr val="5F5F5F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21511" name="Group 10"/>
              <p:cNvGrpSpPr/>
              <p:nvPr/>
            </p:nvGrpSpPr>
            <p:grpSpPr>
              <a:xfrm>
                <a:off x="0" y="227"/>
                <a:ext cx="3229" cy="840"/>
                <a:chOff x="0" y="0"/>
                <a:chExt cx="3229" cy="840"/>
              </a:xfrm>
            </p:grpSpPr>
            <p:sp>
              <p:nvSpPr>
                <p:cNvPr id="21512" name="Freeform 6"/>
                <p:cNvSpPr/>
                <p:nvPr/>
              </p:nvSpPr>
              <p:spPr>
                <a:xfrm>
                  <a:off x="13" y="419"/>
                  <a:ext cx="900" cy="403"/>
                </a:xfrm>
                <a:custGeom>
                  <a:avLst/>
                  <a:gdLst/>
                  <a:ahLst/>
                  <a:cxnLst>
                    <a:cxn ang="0">
                      <a:pos x="369" y="0"/>
                    </a:cxn>
                    <a:cxn ang="0">
                      <a:pos x="0" y="26"/>
                    </a:cxn>
                    <a:cxn ang="0">
                      <a:pos x="1273" y="918"/>
                    </a:cxn>
                    <a:cxn ang="0">
                      <a:pos x="1555" y="870"/>
                    </a:cxn>
                    <a:cxn ang="0">
                      <a:pos x="369" y="0"/>
                    </a:cxn>
                  </a:cxnLst>
                  <a:pathLst>
                    <a:path w="785" h="328">
                      <a:moveTo>
                        <a:pt x="187" y="0"/>
                      </a:moveTo>
                      <a:lnTo>
                        <a:pt x="0" y="9"/>
                      </a:lnTo>
                      <a:lnTo>
                        <a:pt x="642" y="328"/>
                      </a:lnTo>
                      <a:lnTo>
                        <a:pt x="785" y="311"/>
                      </a:lnTo>
                      <a:lnTo>
                        <a:pt x="187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969696"/>
                    </a:gs>
                    <a:gs pos="100000">
                      <a:srgbClr val="4D4D4D"/>
                    </a:gs>
                  </a:gsLst>
                  <a:lin ang="270000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1513" name="Freeform 7"/>
                <p:cNvSpPr/>
                <p:nvPr/>
              </p:nvSpPr>
              <p:spPr>
                <a:xfrm>
                  <a:off x="88" y="45"/>
                  <a:ext cx="718" cy="76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098"/>
                    </a:cxn>
                    <a:cxn ang="0">
                      <a:pos x="1543" y="2148"/>
                    </a:cxn>
                    <a:cxn ang="0">
                      <a:pos x="1543" y="852"/>
                    </a:cxn>
                    <a:cxn ang="0">
                      <a:pos x="0" y="0"/>
                    </a:cxn>
                  </a:cxnLst>
                  <a:pathLst>
                    <a:path w="593" h="590">
                      <a:moveTo>
                        <a:pt x="0" y="0"/>
                      </a:moveTo>
                      <a:cubicBezTo>
                        <a:pt x="0" y="0"/>
                        <a:pt x="11" y="143"/>
                        <a:pt x="0" y="302"/>
                      </a:cubicBezTo>
                      <a:cubicBezTo>
                        <a:pt x="593" y="590"/>
                        <a:pt x="593" y="590"/>
                        <a:pt x="593" y="590"/>
                      </a:cubicBezTo>
                      <a:cubicBezTo>
                        <a:pt x="593" y="234"/>
                        <a:pt x="593" y="234"/>
                        <a:pt x="593" y="234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270000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1514" name="Freeform 8"/>
                <p:cNvSpPr/>
                <p:nvPr/>
              </p:nvSpPr>
              <p:spPr>
                <a:xfrm>
                  <a:off x="0" y="0"/>
                  <a:ext cx="778" cy="840"/>
                </a:xfrm>
                <a:custGeom>
                  <a:avLst/>
                  <a:gdLst/>
                  <a:ahLst/>
                  <a:cxnLst>
                    <a:cxn ang="0">
                      <a:pos x="1615" y="914"/>
                    </a:cxn>
                    <a:cxn ang="0">
                      <a:pos x="1" y="0"/>
                    </a:cxn>
                    <a:cxn ang="0">
                      <a:pos x="0" y="49"/>
                    </a:cxn>
                    <a:cxn ang="0">
                      <a:pos x="1580" y="963"/>
                    </a:cxn>
                    <a:cxn ang="0">
                      <a:pos x="1596" y="2318"/>
                    </a:cxn>
                    <a:cxn ang="0">
                      <a:pos x="27" y="1213"/>
                    </a:cxn>
                    <a:cxn ang="0">
                      <a:pos x="28" y="1257"/>
                    </a:cxn>
                    <a:cxn ang="0">
                      <a:pos x="1592" y="2372"/>
                    </a:cxn>
                    <a:cxn ang="0">
                      <a:pos x="1631" y="2372"/>
                    </a:cxn>
                    <a:cxn ang="0">
                      <a:pos x="1615" y="914"/>
                    </a:cxn>
                  </a:cxnLst>
                  <a:pathLst>
                    <a:path w="643" h="648">
                      <a:moveTo>
                        <a:pt x="623" y="25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09" y="263"/>
                        <a:pt x="609" y="263"/>
                        <a:pt x="609" y="263"/>
                      </a:cubicBezTo>
                      <a:cubicBezTo>
                        <a:pt x="609" y="263"/>
                        <a:pt x="631" y="330"/>
                        <a:pt x="616" y="633"/>
                      </a:cubicBezTo>
                      <a:cubicBezTo>
                        <a:pt x="10" y="332"/>
                        <a:pt x="10" y="332"/>
                        <a:pt x="10" y="332"/>
                      </a:cubicBezTo>
                      <a:cubicBezTo>
                        <a:pt x="11" y="343"/>
                        <a:pt x="11" y="343"/>
                        <a:pt x="11" y="343"/>
                      </a:cubicBezTo>
                      <a:cubicBezTo>
                        <a:pt x="614" y="648"/>
                        <a:pt x="614" y="648"/>
                        <a:pt x="614" y="648"/>
                      </a:cubicBezTo>
                      <a:cubicBezTo>
                        <a:pt x="629" y="648"/>
                        <a:pt x="629" y="648"/>
                        <a:pt x="629" y="648"/>
                      </a:cubicBezTo>
                      <a:cubicBezTo>
                        <a:pt x="643" y="363"/>
                        <a:pt x="623" y="250"/>
                        <a:pt x="623" y="250"/>
                      </a:cubicBezTo>
                      <a:close/>
                    </a:path>
                  </a:pathLst>
                </a:custGeom>
                <a:solidFill>
                  <a:srgbClr val="B7B8B8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1515" name="Freeform 9"/>
                <p:cNvSpPr/>
                <p:nvPr/>
              </p:nvSpPr>
              <p:spPr>
                <a:xfrm>
                  <a:off x="753" y="29"/>
                  <a:ext cx="2476" cy="811"/>
                </a:xfrm>
                <a:custGeom>
                  <a:avLst/>
                  <a:gdLst/>
                  <a:ahLst/>
                  <a:cxnLst>
                    <a:cxn ang="0">
                      <a:pos x="15" y="627"/>
                    </a:cxn>
                    <a:cxn ang="0">
                      <a:pos x="0" y="646"/>
                    </a:cxn>
                    <a:cxn ang="0">
                      <a:pos x="15" y="1771"/>
                    </a:cxn>
                    <a:cxn ang="0">
                      <a:pos x="4312" y="932"/>
                    </a:cxn>
                    <a:cxn ang="0">
                      <a:pos x="4275" y="0"/>
                    </a:cxn>
                    <a:cxn ang="0">
                      <a:pos x="15" y="627"/>
                    </a:cxn>
                  </a:cxnLst>
                  <a:pathLst>
                    <a:path w="2047" h="625">
                      <a:moveTo>
                        <a:pt x="7" y="221"/>
                      </a:moveTo>
                      <a:cubicBezTo>
                        <a:pt x="0" y="228"/>
                        <a:pt x="0" y="228"/>
                        <a:pt x="0" y="228"/>
                      </a:cubicBezTo>
                      <a:cubicBezTo>
                        <a:pt x="0" y="228"/>
                        <a:pt x="21" y="340"/>
                        <a:pt x="7" y="625"/>
                      </a:cubicBezTo>
                      <a:cubicBezTo>
                        <a:pt x="2014" y="328"/>
                        <a:pt x="2014" y="328"/>
                        <a:pt x="2014" y="328"/>
                      </a:cubicBezTo>
                      <a:cubicBezTo>
                        <a:pt x="2014" y="328"/>
                        <a:pt x="2047" y="125"/>
                        <a:pt x="1997" y="0"/>
                      </a:cubicBezTo>
                      <a:lnTo>
                        <a:pt x="7" y="22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B2B2B2"/>
                    </a:gs>
                    <a:gs pos="50000">
                      <a:srgbClr val="C0C0C0"/>
                    </a:gs>
                    <a:gs pos="100000">
                      <a:srgbClr val="B2B2B2"/>
                    </a:gs>
                  </a:gsLst>
                  <a:lin ang="1890000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21516" name="Group 15"/>
            <p:cNvGrpSpPr/>
            <p:nvPr/>
          </p:nvGrpSpPr>
          <p:grpSpPr>
            <a:xfrm>
              <a:off x="635001" y="2090737"/>
              <a:ext cx="3676650" cy="933450"/>
              <a:chOff x="0" y="0"/>
              <a:chExt cx="2887" cy="733"/>
            </a:xfrm>
          </p:grpSpPr>
          <p:sp>
            <p:nvSpPr>
              <p:cNvPr id="21517" name="Freeform 11"/>
              <p:cNvSpPr/>
              <p:nvPr/>
            </p:nvSpPr>
            <p:spPr>
              <a:xfrm>
                <a:off x="0" y="443"/>
                <a:ext cx="1331" cy="273"/>
              </a:xfrm>
              <a:custGeom>
                <a:avLst/>
                <a:gdLst/>
                <a:ahLst/>
                <a:cxnLst>
                  <a:cxn ang="0">
                    <a:pos x="363" y="0"/>
                  </a:cxn>
                  <a:cxn ang="0">
                    <a:pos x="0" y="49"/>
                  </a:cxn>
                  <a:cxn ang="0">
                    <a:pos x="2048" y="613"/>
                  </a:cxn>
                  <a:cxn ang="0">
                    <a:pos x="2292" y="541"/>
                  </a:cxn>
                  <a:cxn ang="0">
                    <a:pos x="363" y="0"/>
                  </a:cxn>
                </a:cxnLst>
                <a:pathLst>
                  <a:path w="1162" h="223">
                    <a:moveTo>
                      <a:pt x="184" y="0"/>
                    </a:moveTo>
                    <a:lnTo>
                      <a:pt x="0" y="18"/>
                    </a:lnTo>
                    <a:lnTo>
                      <a:pt x="1039" y="223"/>
                    </a:lnTo>
                    <a:lnTo>
                      <a:pt x="1162" y="197"/>
                    </a:lnTo>
                    <a:lnTo>
                      <a:pt x="18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4D4D4D"/>
                  </a:gs>
                  <a:gs pos="100000">
                    <a:srgbClr val="242424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18" name="Freeform 12"/>
              <p:cNvSpPr/>
              <p:nvPr/>
            </p:nvSpPr>
            <p:spPr>
              <a:xfrm>
                <a:off x="86" y="171"/>
                <a:ext cx="1129" cy="5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837"/>
                  </a:cxn>
                  <a:cxn ang="0">
                    <a:pos x="2419" y="1536"/>
                  </a:cxn>
                  <a:cxn ang="0">
                    <a:pos x="2420" y="455"/>
                  </a:cxn>
                  <a:cxn ang="0">
                    <a:pos x="0" y="0"/>
                  </a:cxn>
                </a:cxnLst>
                <a:pathLst>
                  <a:path w="933" h="413">
                    <a:moveTo>
                      <a:pt x="0" y="0"/>
                    </a:moveTo>
                    <a:cubicBezTo>
                      <a:pt x="0" y="0"/>
                      <a:pt x="11" y="66"/>
                      <a:pt x="0" y="225"/>
                    </a:cubicBezTo>
                    <a:cubicBezTo>
                      <a:pt x="932" y="413"/>
                      <a:pt x="932" y="413"/>
                      <a:pt x="932" y="413"/>
                    </a:cubicBezTo>
                    <a:cubicBezTo>
                      <a:pt x="933" y="122"/>
                      <a:pt x="933" y="122"/>
                      <a:pt x="933" y="122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19" name="Freeform 13"/>
              <p:cNvSpPr/>
              <p:nvPr/>
            </p:nvSpPr>
            <p:spPr>
              <a:xfrm>
                <a:off x="0" y="0"/>
                <a:ext cx="2849" cy="314"/>
              </a:xfrm>
              <a:custGeom>
                <a:avLst/>
                <a:gdLst/>
                <a:ahLst/>
                <a:cxnLst>
                  <a:cxn ang="0">
                    <a:pos x="2521" y="889"/>
                  </a:cxn>
                  <a:cxn ang="0">
                    <a:pos x="6103" y="221"/>
                  </a:cxn>
                  <a:cxn ang="0">
                    <a:pos x="4831" y="0"/>
                  </a:cxn>
                  <a:cxn ang="0">
                    <a:pos x="0" y="441"/>
                  </a:cxn>
                  <a:cxn ang="0">
                    <a:pos x="2521" y="889"/>
                  </a:cxn>
                  <a:cxn ang="0">
                    <a:pos x="2521" y="889"/>
                  </a:cxn>
                </a:cxnLst>
                <a:pathLst>
                  <a:path w="2355" h="242">
                    <a:moveTo>
                      <a:pt x="973" y="242"/>
                    </a:moveTo>
                    <a:cubicBezTo>
                      <a:pt x="2355" y="60"/>
                      <a:pt x="2355" y="60"/>
                      <a:pt x="2355" y="60"/>
                    </a:cubicBezTo>
                    <a:cubicBezTo>
                      <a:pt x="1865" y="0"/>
                      <a:pt x="1865" y="0"/>
                      <a:pt x="1865" y="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973" y="242"/>
                      <a:pt x="973" y="242"/>
                      <a:pt x="973" y="242"/>
                    </a:cubicBezTo>
                    <a:cubicBezTo>
                      <a:pt x="973" y="242"/>
                      <a:pt x="973" y="242"/>
                      <a:pt x="973" y="242"/>
                    </a:cubicBezTo>
                    <a:close/>
                  </a:path>
                </a:pathLst>
              </a:custGeom>
              <a:solidFill>
                <a:srgbClr val="72717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20" name="Freeform 14"/>
              <p:cNvSpPr/>
              <p:nvPr/>
            </p:nvSpPr>
            <p:spPr>
              <a:xfrm>
                <a:off x="0" y="156"/>
                <a:ext cx="1226" cy="577"/>
              </a:xfrm>
              <a:custGeom>
                <a:avLst/>
                <a:gdLst/>
                <a:ahLst/>
                <a:cxnLst>
                  <a:cxn ang="0">
                    <a:pos x="2517" y="442"/>
                  </a:cxn>
                  <a:cxn ang="0">
                    <a:pos x="2517" y="442"/>
                  </a:cxn>
                  <a:cxn ang="0">
                    <a:pos x="2517" y="442"/>
                  </a:cxn>
                  <a:cxn ang="0">
                    <a:pos x="0" y="0"/>
                  </a:cxn>
                  <a:cxn ang="0">
                    <a:pos x="0" y="45"/>
                  </a:cxn>
                  <a:cxn ang="0">
                    <a:pos x="2496" y="485"/>
                  </a:cxn>
                  <a:cxn ang="0">
                    <a:pos x="2533" y="1568"/>
                  </a:cxn>
                  <a:cxn ang="0">
                    <a:pos x="0" y="866"/>
                  </a:cxn>
                  <a:cxn ang="0">
                    <a:pos x="0" y="908"/>
                  </a:cxn>
                  <a:cxn ang="0">
                    <a:pos x="2533" y="1615"/>
                  </a:cxn>
                  <a:cxn ang="0">
                    <a:pos x="2560" y="1594"/>
                  </a:cxn>
                  <a:cxn ang="0">
                    <a:pos x="2517" y="442"/>
                  </a:cxn>
                </a:cxnLst>
                <a:pathLst>
                  <a:path w="1014" h="446">
                    <a:moveTo>
                      <a:pt x="974" y="122"/>
                    </a:moveTo>
                    <a:cubicBezTo>
                      <a:pt x="974" y="122"/>
                      <a:pt x="974" y="122"/>
                      <a:pt x="974" y="122"/>
                    </a:cubicBezTo>
                    <a:cubicBezTo>
                      <a:pt x="974" y="122"/>
                      <a:pt x="974" y="122"/>
                      <a:pt x="974" y="12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966" y="134"/>
                      <a:pt x="966" y="134"/>
                      <a:pt x="966" y="134"/>
                    </a:cubicBezTo>
                    <a:cubicBezTo>
                      <a:pt x="966" y="134"/>
                      <a:pt x="1005" y="189"/>
                      <a:pt x="980" y="433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51"/>
                      <a:pt x="0" y="251"/>
                      <a:pt x="0" y="251"/>
                    </a:cubicBezTo>
                    <a:cubicBezTo>
                      <a:pt x="980" y="446"/>
                      <a:pt x="980" y="446"/>
                      <a:pt x="980" y="446"/>
                    </a:cubicBezTo>
                    <a:cubicBezTo>
                      <a:pt x="991" y="440"/>
                      <a:pt x="991" y="440"/>
                      <a:pt x="991" y="440"/>
                    </a:cubicBezTo>
                    <a:cubicBezTo>
                      <a:pt x="1014" y="190"/>
                      <a:pt x="975" y="125"/>
                      <a:pt x="974" y="122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100000">
                    <a:srgbClr val="C0C0C0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21" name="Freeform 15"/>
              <p:cNvSpPr/>
              <p:nvPr/>
            </p:nvSpPr>
            <p:spPr>
              <a:xfrm>
                <a:off x="1177" y="77"/>
                <a:ext cx="1710" cy="649"/>
              </a:xfrm>
              <a:custGeom>
                <a:avLst/>
                <a:gdLst/>
                <a:ahLst/>
                <a:cxnLst>
                  <a:cxn ang="0">
                    <a:pos x="3575" y="0"/>
                  </a:cxn>
                  <a:cxn ang="0">
                    <a:pos x="0" y="668"/>
                  </a:cxn>
                  <a:cxn ang="0">
                    <a:pos x="48" y="1842"/>
                  </a:cxn>
                  <a:cxn ang="0">
                    <a:pos x="3597" y="630"/>
                  </a:cxn>
                  <a:cxn ang="0">
                    <a:pos x="3575" y="0"/>
                  </a:cxn>
                </a:cxnLst>
                <a:pathLst>
                  <a:path w="1414" h="500">
                    <a:moveTo>
                      <a:pt x="1382" y="0"/>
                    </a:moveTo>
                    <a:cubicBezTo>
                      <a:pt x="0" y="182"/>
                      <a:pt x="0" y="182"/>
                      <a:pt x="0" y="182"/>
                    </a:cubicBezTo>
                    <a:cubicBezTo>
                      <a:pt x="1" y="185"/>
                      <a:pt x="41" y="236"/>
                      <a:pt x="18" y="500"/>
                    </a:cubicBezTo>
                    <a:cubicBezTo>
                      <a:pt x="1390" y="171"/>
                      <a:pt x="1390" y="171"/>
                      <a:pt x="1390" y="171"/>
                    </a:cubicBezTo>
                    <a:cubicBezTo>
                      <a:pt x="1390" y="171"/>
                      <a:pt x="1414" y="78"/>
                      <a:pt x="1382" y="0"/>
                    </a:cubicBezTo>
                    <a:close/>
                  </a:path>
                </a:pathLst>
              </a:custGeom>
              <a:solidFill>
                <a:srgbClr val="61605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21522" name="Group 21"/>
            <p:cNvGrpSpPr/>
            <p:nvPr/>
          </p:nvGrpSpPr>
          <p:grpSpPr>
            <a:xfrm>
              <a:off x="519113" y="1624012"/>
              <a:ext cx="4125913" cy="869950"/>
              <a:chOff x="0" y="0"/>
              <a:chExt cx="3239" cy="683"/>
            </a:xfrm>
          </p:grpSpPr>
          <p:sp>
            <p:nvSpPr>
              <p:cNvPr id="21523" name="Freeform 17"/>
              <p:cNvSpPr/>
              <p:nvPr/>
            </p:nvSpPr>
            <p:spPr>
              <a:xfrm>
                <a:off x="0" y="390"/>
                <a:ext cx="777" cy="273"/>
              </a:xfrm>
              <a:custGeom>
                <a:avLst/>
                <a:gdLst/>
                <a:ahLst/>
                <a:cxnLst>
                  <a:cxn ang="0">
                    <a:pos x="353" y="0"/>
                  </a:cxn>
                  <a:cxn ang="0">
                    <a:pos x="0" y="9"/>
                  </a:cxn>
                  <a:cxn ang="0">
                    <a:pos x="1153" y="625"/>
                  </a:cxn>
                  <a:cxn ang="0">
                    <a:pos x="1340" y="598"/>
                  </a:cxn>
                  <a:cxn ang="0">
                    <a:pos x="353" y="0"/>
                  </a:cxn>
                </a:cxnLst>
                <a:pathLst>
                  <a:path w="678" h="222">
                    <a:moveTo>
                      <a:pt x="179" y="0"/>
                    </a:moveTo>
                    <a:lnTo>
                      <a:pt x="0" y="3"/>
                    </a:lnTo>
                    <a:lnTo>
                      <a:pt x="583" y="222"/>
                    </a:lnTo>
                    <a:lnTo>
                      <a:pt x="678" y="212"/>
                    </a:lnTo>
                    <a:lnTo>
                      <a:pt x="179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40000">
                      <a:alpha val="100000"/>
                    </a:srgbClr>
                  </a:gs>
                  <a:gs pos="50000">
                    <a:srgbClr val="D40000">
                      <a:alpha val="100000"/>
                    </a:srgbClr>
                  </a:gs>
                  <a:gs pos="100000">
                    <a:srgbClr val="FF0000">
                      <a:alpha val="100000"/>
                    </a:srgbClr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24" name="Freeform 18"/>
              <p:cNvSpPr/>
              <p:nvPr/>
            </p:nvSpPr>
            <p:spPr>
              <a:xfrm>
                <a:off x="99" y="103"/>
                <a:ext cx="598" cy="541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856"/>
                  </a:cxn>
                  <a:cxn ang="0">
                    <a:pos x="1283" y="1533"/>
                  </a:cxn>
                  <a:cxn ang="0">
                    <a:pos x="1283" y="560"/>
                  </a:cxn>
                  <a:cxn ang="0">
                    <a:pos x="1" y="0"/>
                  </a:cxn>
                </a:cxnLst>
                <a:pathLst>
                  <a:path w="494" h="417">
                    <a:moveTo>
                      <a:pt x="1" y="0"/>
                    </a:moveTo>
                    <a:cubicBezTo>
                      <a:pt x="1" y="0"/>
                      <a:pt x="11" y="74"/>
                      <a:pt x="0" y="233"/>
                    </a:cubicBezTo>
                    <a:cubicBezTo>
                      <a:pt x="494" y="417"/>
                      <a:pt x="494" y="417"/>
                      <a:pt x="494" y="417"/>
                    </a:cubicBezTo>
                    <a:cubicBezTo>
                      <a:pt x="494" y="153"/>
                      <a:pt x="494" y="153"/>
                      <a:pt x="494" y="153"/>
                    </a:cubicBezTo>
                    <a:lnTo>
                      <a:pt x="1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25" name="Freeform 19"/>
              <p:cNvSpPr/>
              <p:nvPr/>
            </p:nvSpPr>
            <p:spPr>
              <a:xfrm>
                <a:off x="6" y="0"/>
                <a:ext cx="3185" cy="291"/>
              </a:xfrm>
              <a:custGeom>
                <a:avLst/>
                <a:gdLst/>
                <a:ahLst/>
                <a:cxnLst>
                  <a:cxn ang="0">
                    <a:pos x="1472" y="829"/>
                  </a:cxn>
                  <a:cxn ang="0">
                    <a:pos x="6820" y="266"/>
                  </a:cxn>
                  <a:cxn ang="0">
                    <a:pos x="4944" y="0"/>
                  </a:cxn>
                  <a:cxn ang="0">
                    <a:pos x="0" y="182"/>
                  </a:cxn>
                  <a:cxn ang="0">
                    <a:pos x="0" y="184"/>
                  </a:cxn>
                  <a:cxn ang="0">
                    <a:pos x="1472" y="829"/>
                  </a:cxn>
                  <a:cxn ang="0">
                    <a:pos x="1472" y="829"/>
                  </a:cxn>
                </a:cxnLst>
                <a:pathLst>
                  <a:path w="2633" h="224">
                    <a:moveTo>
                      <a:pt x="569" y="224"/>
                    </a:moveTo>
                    <a:cubicBezTo>
                      <a:pt x="2633" y="72"/>
                      <a:pt x="2633" y="72"/>
                      <a:pt x="2633" y="72"/>
                    </a:cubicBezTo>
                    <a:cubicBezTo>
                      <a:pt x="1909" y="0"/>
                      <a:pt x="1909" y="0"/>
                      <a:pt x="190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569" y="224"/>
                      <a:pt x="569" y="224"/>
                      <a:pt x="569" y="224"/>
                    </a:cubicBezTo>
                    <a:cubicBezTo>
                      <a:pt x="569" y="224"/>
                      <a:pt x="569" y="224"/>
                      <a:pt x="569" y="224"/>
                    </a:cubicBez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26" name="Freeform 20"/>
              <p:cNvSpPr/>
              <p:nvPr/>
            </p:nvSpPr>
            <p:spPr>
              <a:xfrm>
                <a:off x="0" y="65"/>
                <a:ext cx="736" cy="618"/>
              </a:xfrm>
              <a:custGeom>
                <a:avLst/>
                <a:gdLst/>
                <a:ahLst/>
                <a:cxnLst>
                  <a:cxn ang="0">
                    <a:pos x="1491" y="635"/>
                  </a:cxn>
                  <a:cxn ang="0">
                    <a:pos x="1491" y="635"/>
                  </a:cxn>
                  <a:cxn ang="0">
                    <a:pos x="1491" y="635"/>
                  </a:cxn>
                  <a:cxn ang="0">
                    <a:pos x="12" y="0"/>
                  </a:cxn>
                  <a:cxn ang="0">
                    <a:pos x="12" y="45"/>
                  </a:cxn>
                  <a:cxn ang="0">
                    <a:pos x="1468" y="678"/>
                  </a:cxn>
                  <a:cxn ang="0">
                    <a:pos x="1434" y="1680"/>
                  </a:cxn>
                  <a:cxn ang="0">
                    <a:pos x="0" y="926"/>
                  </a:cxn>
                  <a:cxn ang="0">
                    <a:pos x="0" y="992"/>
                  </a:cxn>
                  <a:cxn ang="0">
                    <a:pos x="1430" y="1743"/>
                  </a:cxn>
                  <a:cxn ang="0">
                    <a:pos x="1455" y="1737"/>
                  </a:cxn>
                  <a:cxn ang="0">
                    <a:pos x="1491" y="635"/>
                  </a:cxn>
                </a:cxnLst>
                <a:pathLst>
                  <a:path w="608" h="477">
                    <a:moveTo>
                      <a:pt x="574" y="174"/>
                    </a:moveTo>
                    <a:cubicBezTo>
                      <a:pt x="574" y="174"/>
                      <a:pt x="574" y="174"/>
                      <a:pt x="574" y="174"/>
                    </a:cubicBezTo>
                    <a:cubicBezTo>
                      <a:pt x="574" y="174"/>
                      <a:pt x="574" y="174"/>
                      <a:pt x="574" y="174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65" y="186"/>
                      <a:pt x="565" y="186"/>
                      <a:pt x="565" y="186"/>
                    </a:cubicBezTo>
                    <a:cubicBezTo>
                      <a:pt x="565" y="186"/>
                      <a:pt x="594" y="324"/>
                      <a:pt x="552" y="461"/>
                    </a:cubicBezTo>
                    <a:cubicBezTo>
                      <a:pt x="0" y="254"/>
                      <a:pt x="0" y="254"/>
                      <a:pt x="0" y="254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550" y="477"/>
                      <a:pt x="550" y="477"/>
                      <a:pt x="550" y="477"/>
                    </a:cubicBezTo>
                    <a:cubicBezTo>
                      <a:pt x="559" y="476"/>
                      <a:pt x="559" y="476"/>
                      <a:pt x="559" y="476"/>
                    </a:cubicBezTo>
                    <a:cubicBezTo>
                      <a:pt x="608" y="346"/>
                      <a:pt x="574" y="177"/>
                      <a:pt x="574" y="174"/>
                    </a:cubicBez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27" name="Freeform 21"/>
              <p:cNvSpPr/>
              <p:nvPr/>
            </p:nvSpPr>
            <p:spPr>
              <a:xfrm>
                <a:off x="675" y="93"/>
                <a:ext cx="2564" cy="587"/>
              </a:xfrm>
              <a:custGeom>
                <a:avLst/>
                <a:gdLst/>
                <a:ahLst/>
                <a:cxnLst>
                  <a:cxn ang="0">
                    <a:pos x="4453" y="0"/>
                  </a:cxn>
                  <a:cxn ang="0">
                    <a:pos x="33" y="427"/>
                  </a:cxn>
                  <a:cxn ang="0">
                    <a:pos x="0" y="1268"/>
                  </a:cxn>
                  <a:cxn ang="0">
                    <a:pos x="4502" y="678"/>
                  </a:cxn>
                  <a:cxn ang="0">
                    <a:pos x="4453" y="0"/>
                  </a:cxn>
                </a:cxnLst>
                <a:pathLst>
                  <a:path w="2119" h="454">
                    <a:moveTo>
                      <a:pt x="2077" y="0"/>
                    </a:moveTo>
                    <a:cubicBezTo>
                      <a:pt x="15" y="152"/>
                      <a:pt x="15" y="152"/>
                      <a:pt x="15" y="152"/>
                    </a:cubicBezTo>
                    <a:cubicBezTo>
                      <a:pt x="15" y="155"/>
                      <a:pt x="49" y="324"/>
                      <a:pt x="0" y="454"/>
                    </a:cubicBezTo>
                    <a:cubicBezTo>
                      <a:pt x="2100" y="242"/>
                      <a:pt x="2100" y="242"/>
                      <a:pt x="2100" y="242"/>
                    </a:cubicBezTo>
                    <a:cubicBezTo>
                      <a:pt x="2100" y="242"/>
                      <a:pt x="2119" y="52"/>
                      <a:pt x="2077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940000">
                      <a:alpha val="100000"/>
                    </a:srgbClr>
                  </a:gs>
                  <a:gs pos="50000">
                    <a:srgbClr val="D40000">
                      <a:alpha val="100000"/>
                    </a:srgbClr>
                  </a:gs>
                  <a:gs pos="100000">
                    <a:srgbClr val="FF0000">
                      <a:alpha val="100000"/>
                    </a:srgbClr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21528" name="Group 27"/>
            <p:cNvGrpSpPr/>
            <p:nvPr/>
          </p:nvGrpSpPr>
          <p:grpSpPr>
            <a:xfrm>
              <a:off x="842963" y="1101725"/>
              <a:ext cx="3654425" cy="784225"/>
              <a:chOff x="0" y="0"/>
              <a:chExt cx="2870" cy="715"/>
            </a:xfrm>
          </p:grpSpPr>
          <p:sp>
            <p:nvSpPr>
              <p:cNvPr id="21529" name="Freeform 23"/>
              <p:cNvSpPr/>
              <p:nvPr/>
            </p:nvSpPr>
            <p:spPr>
              <a:xfrm>
                <a:off x="2" y="510"/>
                <a:ext cx="699" cy="191"/>
              </a:xfrm>
              <a:custGeom>
                <a:avLst/>
                <a:gdLst/>
                <a:ahLst/>
                <a:cxnLst>
                  <a:cxn ang="0">
                    <a:pos x="385" y="0"/>
                  </a:cxn>
                  <a:cxn ang="0">
                    <a:pos x="0" y="39"/>
                  </a:cxn>
                  <a:cxn ang="0">
                    <a:pos x="979" y="430"/>
                  </a:cxn>
                  <a:cxn ang="0">
                    <a:pos x="1205" y="419"/>
                  </a:cxn>
                  <a:cxn ang="0">
                    <a:pos x="385" y="0"/>
                  </a:cxn>
                </a:cxnLst>
                <a:pathLst>
                  <a:path w="610" h="156">
                    <a:moveTo>
                      <a:pt x="195" y="0"/>
                    </a:moveTo>
                    <a:lnTo>
                      <a:pt x="0" y="14"/>
                    </a:lnTo>
                    <a:lnTo>
                      <a:pt x="495" y="156"/>
                    </a:lnTo>
                    <a:lnTo>
                      <a:pt x="610" y="152"/>
                    </a:lnTo>
                    <a:lnTo>
                      <a:pt x="195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4D4D4D"/>
                  </a:gs>
                  <a:gs pos="100000">
                    <a:srgbClr val="242424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30" name="Freeform 24"/>
              <p:cNvSpPr/>
              <p:nvPr/>
            </p:nvSpPr>
            <p:spPr>
              <a:xfrm>
                <a:off x="89" y="52"/>
                <a:ext cx="503" cy="637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0" y="1352"/>
                  </a:cxn>
                  <a:cxn ang="0">
                    <a:pos x="1075" y="1805"/>
                  </a:cxn>
                  <a:cxn ang="0">
                    <a:pos x="1075" y="350"/>
                  </a:cxn>
                  <a:cxn ang="0">
                    <a:pos x="15" y="0"/>
                  </a:cxn>
                </a:cxnLst>
                <a:pathLst>
                  <a:path w="416" h="491">
                    <a:moveTo>
                      <a:pt x="6" y="0"/>
                    </a:moveTo>
                    <a:cubicBezTo>
                      <a:pt x="6" y="0"/>
                      <a:pt x="28" y="138"/>
                      <a:pt x="0" y="368"/>
                    </a:cubicBezTo>
                    <a:cubicBezTo>
                      <a:pt x="416" y="491"/>
                      <a:pt x="416" y="491"/>
                      <a:pt x="416" y="491"/>
                    </a:cubicBezTo>
                    <a:cubicBezTo>
                      <a:pt x="416" y="95"/>
                      <a:pt x="416" y="95"/>
                      <a:pt x="416" y="95"/>
                    </a:cubicBezTo>
                    <a:lnTo>
                      <a:pt x="6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0C0C0"/>
                  </a:gs>
                  <a:gs pos="100000">
                    <a:srgbClr val="FFFFFF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31" name="Freeform 25"/>
              <p:cNvSpPr/>
              <p:nvPr/>
            </p:nvSpPr>
            <p:spPr>
              <a:xfrm>
                <a:off x="0" y="21"/>
                <a:ext cx="595" cy="694"/>
              </a:xfrm>
              <a:custGeom>
                <a:avLst/>
                <a:gdLst/>
                <a:ahLst/>
                <a:cxnLst>
                  <a:cxn ang="0">
                    <a:pos x="1225" y="397"/>
                  </a:cxn>
                  <a:cxn ang="0">
                    <a:pos x="1" y="0"/>
                  </a:cxn>
                  <a:cxn ang="0">
                    <a:pos x="1" y="74"/>
                  </a:cxn>
                  <a:cxn ang="0">
                    <a:pos x="1186" y="444"/>
                  </a:cxn>
                  <a:cxn ang="0">
                    <a:pos x="1214" y="1892"/>
                  </a:cxn>
                  <a:cxn ang="0">
                    <a:pos x="0" y="1420"/>
                  </a:cxn>
                  <a:cxn ang="0">
                    <a:pos x="1" y="1471"/>
                  </a:cxn>
                  <a:cxn ang="0">
                    <a:pos x="1214" y="1951"/>
                  </a:cxn>
                  <a:cxn ang="0">
                    <a:pos x="1248" y="1951"/>
                  </a:cxn>
                  <a:cxn ang="0">
                    <a:pos x="1225" y="397"/>
                  </a:cxn>
                </a:cxnLst>
                <a:pathLst>
                  <a:path w="492" h="536">
                    <a:moveTo>
                      <a:pt x="474" y="109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459" y="122"/>
                      <a:pt x="459" y="122"/>
                      <a:pt x="459" y="122"/>
                    </a:cubicBezTo>
                    <a:cubicBezTo>
                      <a:pt x="459" y="122"/>
                      <a:pt x="478" y="207"/>
                      <a:pt x="469" y="520"/>
                    </a:cubicBezTo>
                    <a:cubicBezTo>
                      <a:pt x="0" y="390"/>
                      <a:pt x="0" y="390"/>
                      <a:pt x="0" y="390"/>
                    </a:cubicBezTo>
                    <a:cubicBezTo>
                      <a:pt x="1" y="404"/>
                      <a:pt x="1" y="404"/>
                      <a:pt x="1" y="404"/>
                    </a:cubicBezTo>
                    <a:cubicBezTo>
                      <a:pt x="469" y="536"/>
                      <a:pt x="469" y="536"/>
                      <a:pt x="469" y="536"/>
                    </a:cubicBezTo>
                    <a:cubicBezTo>
                      <a:pt x="482" y="536"/>
                      <a:pt x="482" y="536"/>
                      <a:pt x="482" y="536"/>
                    </a:cubicBezTo>
                    <a:cubicBezTo>
                      <a:pt x="492" y="243"/>
                      <a:pt x="474" y="109"/>
                      <a:pt x="474" y="10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EAEAEA"/>
                  </a:gs>
                  <a:gs pos="100000">
                    <a:srgbClr val="B7B8B8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32" name="Freeform 26"/>
              <p:cNvSpPr/>
              <p:nvPr/>
            </p:nvSpPr>
            <p:spPr>
              <a:xfrm>
                <a:off x="2" y="0"/>
                <a:ext cx="2778" cy="160"/>
              </a:xfrm>
              <a:custGeom>
                <a:avLst/>
                <a:gdLst/>
                <a:ahLst/>
                <a:cxnLst>
                  <a:cxn ang="0">
                    <a:pos x="4793" y="249"/>
                  </a:cxn>
                  <a:cxn ang="0">
                    <a:pos x="4144" y="0"/>
                  </a:cxn>
                  <a:cxn ang="0">
                    <a:pos x="0" y="48"/>
                  </a:cxn>
                  <a:cxn ang="0">
                    <a:pos x="982" y="355"/>
                  </a:cxn>
                  <a:cxn ang="0">
                    <a:pos x="997" y="335"/>
                  </a:cxn>
                  <a:cxn ang="0">
                    <a:pos x="4793" y="249"/>
                  </a:cxn>
                </a:cxnLst>
                <a:pathLst>
                  <a:path w="2424" h="131">
                    <a:moveTo>
                      <a:pt x="2424" y="92"/>
                    </a:moveTo>
                    <a:lnTo>
                      <a:pt x="2096" y="0"/>
                    </a:lnTo>
                    <a:lnTo>
                      <a:pt x="0" y="17"/>
                    </a:lnTo>
                    <a:lnTo>
                      <a:pt x="497" y="131"/>
                    </a:lnTo>
                    <a:lnTo>
                      <a:pt x="504" y="123"/>
                    </a:lnTo>
                    <a:lnTo>
                      <a:pt x="2424" y="9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5F5F5F"/>
                  </a:gs>
                  <a:gs pos="100000">
                    <a:srgbClr val="969696"/>
                  </a:gs>
                </a:gsLst>
                <a:lin ang="189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33" name="Freeform 27"/>
              <p:cNvSpPr/>
              <p:nvPr/>
            </p:nvSpPr>
            <p:spPr>
              <a:xfrm>
                <a:off x="571" y="113"/>
                <a:ext cx="2299" cy="602"/>
              </a:xfrm>
              <a:custGeom>
                <a:avLst/>
                <a:gdLst/>
                <a:ahLst/>
                <a:cxnLst>
                  <a:cxn ang="0">
                    <a:pos x="4723" y="0"/>
                  </a:cxn>
                  <a:cxn ang="0">
                    <a:pos x="18" y="109"/>
                  </a:cxn>
                  <a:cxn ang="0">
                    <a:pos x="0" y="135"/>
                  </a:cxn>
                  <a:cxn ang="0">
                    <a:pos x="27" y="1691"/>
                  </a:cxn>
                  <a:cxn ang="0">
                    <a:pos x="4781" y="1392"/>
                  </a:cxn>
                  <a:cxn ang="0">
                    <a:pos x="4762" y="17"/>
                  </a:cxn>
                  <a:cxn ang="0">
                    <a:pos x="4723" y="0"/>
                  </a:cxn>
                </a:cxnLst>
                <a:pathLst>
                  <a:path w="1901" h="465">
                    <a:moveTo>
                      <a:pt x="1826" y="0"/>
                    </a:moveTo>
                    <a:cubicBezTo>
                      <a:pt x="7" y="30"/>
                      <a:pt x="7" y="30"/>
                      <a:pt x="7" y="30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7"/>
                      <a:pt x="19" y="175"/>
                      <a:pt x="10" y="465"/>
                    </a:cubicBezTo>
                    <a:cubicBezTo>
                      <a:pt x="1848" y="382"/>
                      <a:pt x="1848" y="382"/>
                      <a:pt x="1848" y="382"/>
                    </a:cubicBezTo>
                    <a:cubicBezTo>
                      <a:pt x="1848" y="382"/>
                      <a:pt x="1901" y="194"/>
                      <a:pt x="1841" y="5"/>
                    </a:cubicBezTo>
                    <a:lnTo>
                      <a:pt x="1826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50000">
                    <a:srgbClr val="EAEAEA"/>
                  </a:gs>
                  <a:gs pos="100000">
                    <a:srgbClr val="969696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21534" name="Group 33"/>
            <p:cNvGrpSpPr/>
            <p:nvPr/>
          </p:nvGrpSpPr>
          <p:grpSpPr>
            <a:xfrm>
              <a:off x="966788" y="531812"/>
              <a:ext cx="3619500" cy="704850"/>
              <a:chOff x="0" y="0"/>
              <a:chExt cx="2841" cy="719"/>
            </a:xfrm>
          </p:grpSpPr>
          <p:sp>
            <p:nvSpPr>
              <p:cNvPr id="21535" name="Freeform 29"/>
              <p:cNvSpPr/>
              <p:nvPr/>
            </p:nvSpPr>
            <p:spPr>
              <a:xfrm>
                <a:off x="0" y="537"/>
                <a:ext cx="654" cy="182"/>
              </a:xfrm>
              <a:custGeom>
                <a:avLst/>
                <a:gdLst/>
                <a:ahLst/>
                <a:cxnLst>
                  <a:cxn ang="0">
                    <a:pos x="369" y="0"/>
                  </a:cxn>
                  <a:cxn ang="0">
                    <a:pos x="0" y="27"/>
                  </a:cxn>
                  <a:cxn ang="0">
                    <a:pos x="877" y="416"/>
                  </a:cxn>
                  <a:cxn ang="0">
                    <a:pos x="1126" y="402"/>
                  </a:cxn>
                  <a:cxn ang="0">
                    <a:pos x="369" y="0"/>
                  </a:cxn>
                </a:cxnLst>
                <a:pathLst>
                  <a:path w="571" h="148">
                    <a:moveTo>
                      <a:pt x="187" y="0"/>
                    </a:moveTo>
                    <a:lnTo>
                      <a:pt x="0" y="10"/>
                    </a:lnTo>
                    <a:lnTo>
                      <a:pt x="445" y="148"/>
                    </a:lnTo>
                    <a:lnTo>
                      <a:pt x="571" y="143"/>
                    </a:lnTo>
                    <a:lnTo>
                      <a:pt x="18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4D4D4D"/>
                  </a:gs>
                  <a:gs pos="100000">
                    <a:srgbClr val="242424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36" name="Freeform 30"/>
              <p:cNvSpPr/>
              <p:nvPr/>
            </p:nvSpPr>
            <p:spPr>
              <a:xfrm>
                <a:off x="125" y="56"/>
                <a:ext cx="393" cy="632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0" y="1408"/>
                  </a:cxn>
                  <a:cxn ang="0">
                    <a:pos x="839" y="1792"/>
                  </a:cxn>
                  <a:cxn ang="0">
                    <a:pos x="839" y="332"/>
                  </a:cxn>
                  <a:cxn ang="0">
                    <a:pos x="41" y="0"/>
                  </a:cxn>
                </a:cxnLst>
                <a:pathLst>
                  <a:path w="325" h="487">
                    <a:moveTo>
                      <a:pt x="16" y="0"/>
                    </a:moveTo>
                    <a:cubicBezTo>
                      <a:pt x="16" y="0"/>
                      <a:pt x="37" y="218"/>
                      <a:pt x="0" y="382"/>
                    </a:cubicBezTo>
                    <a:cubicBezTo>
                      <a:pt x="325" y="487"/>
                      <a:pt x="325" y="487"/>
                      <a:pt x="325" y="487"/>
                    </a:cubicBezTo>
                    <a:cubicBezTo>
                      <a:pt x="325" y="90"/>
                      <a:pt x="325" y="90"/>
                      <a:pt x="325" y="90"/>
                    </a:cubicBezTo>
                    <a:lnTo>
                      <a:pt x="16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E9EAEA"/>
                  </a:gs>
                  <a:gs pos="100000">
                    <a:srgbClr val="FFFFFF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37" name="Freeform 31"/>
              <p:cNvSpPr/>
              <p:nvPr/>
            </p:nvSpPr>
            <p:spPr>
              <a:xfrm>
                <a:off x="0" y="0"/>
                <a:ext cx="533" cy="719"/>
              </a:xfrm>
              <a:custGeom>
                <a:avLst/>
                <a:gdLst/>
                <a:ahLst/>
                <a:cxnLst>
                  <a:cxn ang="0">
                    <a:pos x="1099" y="488"/>
                  </a:cxn>
                  <a:cxn ang="0">
                    <a:pos x="44" y="0"/>
                  </a:cxn>
                  <a:cxn ang="0">
                    <a:pos x="36" y="0"/>
                  </a:cxn>
                  <a:cxn ang="0">
                    <a:pos x="40" y="58"/>
                  </a:cxn>
                  <a:cxn ang="0">
                    <a:pos x="1060" y="535"/>
                  </a:cxn>
                  <a:cxn ang="0">
                    <a:pos x="1064" y="1965"/>
                  </a:cxn>
                  <a:cxn ang="0">
                    <a:pos x="0" y="1546"/>
                  </a:cxn>
                  <a:cxn ang="0">
                    <a:pos x="0" y="1591"/>
                  </a:cxn>
                  <a:cxn ang="0">
                    <a:pos x="1064" y="2024"/>
                  </a:cxn>
                  <a:cxn ang="0">
                    <a:pos x="1101" y="2024"/>
                  </a:cxn>
                  <a:cxn ang="0">
                    <a:pos x="1099" y="488"/>
                  </a:cxn>
                </a:cxnLst>
                <a:pathLst>
                  <a:path w="441" h="555">
                    <a:moveTo>
                      <a:pt x="426" y="134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411" y="147"/>
                      <a:pt x="411" y="147"/>
                      <a:pt x="411" y="147"/>
                    </a:cubicBezTo>
                    <a:cubicBezTo>
                      <a:pt x="411" y="147"/>
                      <a:pt x="427" y="235"/>
                      <a:pt x="412" y="539"/>
                    </a:cubicBezTo>
                    <a:cubicBezTo>
                      <a:pt x="0" y="424"/>
                      <a:pt x="0" y="424"/>
                      <a:pt x="0" y="424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412" y="555"/>
                      <a:pt x="412" y="555"/>
                      <a:pt x="412" y="555"/>
                    </a:cubicBezTo>
                    <a:cubicBezTo>
                      <a:pt x="427" y="555"/>
                      <a:pt x="427" y="555"/>
                      <a:pt x="427" y="555"/>
                    </a:cubicBezTo>
                    <a:cubicBezTo>
                      <a:pt x="441" y="270"/>
                      <a:pt x="426" y="134"/>
                      <a:pt x="426" y="13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C0C0C0"/>
                  </a:gs>
                  <a:gs pos="100000">
                    <a:srgbClr val="B2B2B2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38" name="Freeform 32"/>
              <p:cNvSpPr/>
              <p:nvPr/>
            </p:nvSpPr>
            <p:spPr>
              <a:xfrm>
                <a:off x="20" y="0"/>
                <a:ext cx="2735" cy="174"/>
              </a:xfrm>
              <a:custGeom>
                <a:avLst/>
                <a:gdLst/>
                <a:ahLst/>
                <a:cxnLst>
                  <a:cxn ang="0">
                    <a:pos x="4723" y="381"/>
                  </a:cxn>
                  <a:cxn ang="0">
                    <a:pos x="4064" y="113"/>
                  </a:cxn>
                  <a:cxn ang="0">
                    <a:pos x="0" y="0"/>
                  </a:cxn>
                  <a:cxn ang="0">
                    <a:pos x="853" y="392"/>
                  </a:cxn>
                  <a:cxn ang="0">
                    <a:pos x="865" y="373"/>
                  </a:cxn>
                  <a:cxn ang="0">
                    <a:pos x="4723" y="381"/>
                  </a:cxn>
                </a:cxnLst>
                <a:pathLst>
                  <a:path w="2386" h="142">
                    <a:moveTo>
                      <a:pt x="2386" y="138"/>
                    </a:moveTo>
                    <a:lnTo>
                      <a:pt x="2054" y="41"/>
                    </a:lnTo>
                    <a:lnTo>
                      <a:pt x="0" y="0"/>
                    </a:lnTo>
                    <a:lnTo>
                      <a:pt x="431" y="142"/>
                    </a:lnTo>
                    <a:lnTo>
                      <a:pt x="438" y="135"/>
                    </a:lnTo>
                    <a:lnTo>
                      <a:pt x="2386" y="13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27172"/>
                  </a:gs>
                  <a:gs pos="100000">
                    <a:srgbClr val="4D4D4D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39" name="Freeform 33"/>
              <p:cNvSpPr/>
              <p:nvPr/>
            </p:nvSpPr>
            <p:spPr>
              <a:xfrm>
                <a:off x="514" y="166"/>
                <a:ext cx="2327" cy="553"/>
              </a:xfrm>
              <a:custGeom>
                <a:avLst/>
                <a:gdLst/>
                <a:ahLst/>
                <a:cxnLst>
                  <a:cxn ang="0">
                    <a:pos x="4796" y="10"/>
                  </a:cxn>
                  <a:cxn ang="0">
                    <a:pos x="18" y="0"/>
                  </a:cxn>
                  <a:cxn ang="0">
                    <a:pos x="0" y="22"/>
                  </a:cxn>
                  <a:cxn ang="0">
                    <a:pos x="2" y="1555"/>
                  </a:cxn>
                  <a:cxn ang="0">
                    <a:pos x="4832" y="1379"/>
                  </a:cxn>
                  <a:cxn ang="0">
                    <a:pos x="4832" y="27"/>
                  </a:cxn>
                  <a:cxn ang="0">
                    <a:pos x="4796" y="10"/>
                  </a:cxn>
                </a:cxnLst>
                <a:pathLst>
                  <a:path w="1924" h="427">
                    <a:moveTo>
                      <a:pt x="1853" y="3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16" y="142"/>
                      <a:pt x="2" y="427"/>
                    </a:cubicBezTo>
                    <a:cubicBezTo>
                      <a:pt x="1867" y="378"/>
                      <a:pt x="1867" y="378"/>
                      <a:pt x="1867" y="378"/>
                    </a:cubicBezTo>
                    <a:cubicBezTo>
                      <a:pt x="1867" y="378"/>
                      <a:pt x="1924" y="194"/>
                      <a:pt x="1867" y="7"/>
                    </a:cubicBezTo>
                    <a:lnTo>
                      <a:pt x="1853" y="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100000">
                    <a:srgbClr val="4D4D4D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1540" name="WordArt 35"/>
            <p:cNvSpPr>
              <a:spLocks noTextEdit="1"/>
            </p:cNvSpPr>
            <p:nvPr/>
          </p:nvSpPr>
          <p:spPr>
            <a:xfrm rot="-330330">
              <a:off x="1930401" y="2008187"/>
              <a:ext cx="2101850" cy="18891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noFill/>
                </a:rPr>
                <a:t>输入内容</a:t>
              </a:r>
              <a:endParaRPr lang="zh-CN" altLang="en-US" sz="3600">
                <a:noFill/>
              </a:endParaRPr>
            </a:p>
          </p:txBody>
        </p:sp>
        <p:sp>
          <p:nvSpPr>
            <p:cNvPr id="21541" name="WordArt 36"/>
            <p:cNvSpPr>
              <a:spLocks noTextEdit="1"/>
            </p:cNvSpPr>
            <p:nvPr/>
          </p:nvSpPr>
          <p:spPr>
            <a:xfrm>
              <a:off x="1944688" y="855662"/>
              <a:ext cx="2101850" cy="18891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noFill/>
                </a:rPr>
                <a:t>输入内容</a:t>
              </a:r>
              <a:endParaRPr lang="zh-CN" altLang="en-US" sz="3600">
                <a:noFill/>
              </a:endParaRPr>
            </a:p>
          </p:txBody>
        </p:sp>
        <p:sp>
          <p:nvSpPr>
            <p:cNvPr id="21542" name="WordArt 37"/>
            <p:cNvSpPr>
              <a:spLocks noTextEdit="1"/>
            </p:cNvSpPr>
            <p:nvPr/>
          </p:nvSpPr>
          <p:spPr>
            <a:xfrm rot="-457941">
              <a:off x="2146301" y="3114675"/>
              <a:ext cx="2101850" cy="18891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noFill/>
                </a:rPr>
                <a:t>输入内容</a:t>
              </a:r>
              <a:endParaRPr lang="zh-CN" altLang="en-US" sz="3600">
                <a:noFill/>
              </a:endParaRPr>
            </a:p>
          </p:txBody>
        </p:sp>
        <p:sp>
          <p:nvSpPr>
            <p:cNvPr id="21543" name="WordArt 38"/>
            <p:cNvSpPr>
              <a:spLocks noTextEdit="1"/>
            </p:cNvSpPr>
            <p:nvPr/>
          </p:nvSpPr>
          <p:spPr>
            <a:xfrm>
              <a:off x="1944688" y="1431925"/>
              <a:ext cx="2101850" cy="18891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noFill/>
                </a:rPr>
                <a:t>输入内容</a:t>
              </a:r>
              <a:endParaRPr lang="zh-CN" altLang="en-US" sz="3600">
                <a:noFill/>
              </a:endParaRPr>
            </a:p>
          </p:txBody>
        </p:sp>
        <p:sp>
          <p:nvSpPr>
            <p:cNvPr id="27666" name="AutoShape 39"/>
            <p:cNvSpPr/>
            <p:nvPr/>
          </p:nvSpPr>
          <p:spPr>
            <a:xfrm>
              <a:off x="5545138" y="350837"/>
              <a:ext cx="2736850" cy="3168650"/>
            </a:xfrm>
            <a:prstGeom prst="roundRect">
              <a:avLst>
                <a:gd name="adj" fmla="val 1394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  <a:tileRect/>
            </a:gradFill>
            <a:ln w="9525" cap="flat" cmpd="sng">
              <a:solidFill>
                <a:srgbClr val="B2B2B2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wrap="none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ctr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920" b="0" i="0" u="none" strike="noStrike" kern="1200" cap="none" spc="0" normalizeH="0" baseline="0" noProof="1" dirty="0">
                  <a:solidFill>
                    <a:srgbClr val="000000"/>
                  </a:solidFill>
                  <a:latin typeface="微软雅黑" pitchFamily="34" charset="-122"/>
                  <a:ea typeface="宋体" pitchFamily="2" charset="-122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920" b="0" i="0" u="none" strike="noStrike" kern="1200" cap="none" spc="0" normalizeH="0" baseline="0" noProof="1" dirty="0">
                <a:solidFill>
                  <a:srgbClr val="000000"/>
                </a:solidFill>
                <a:latin typeface="微软雅黑" pitchFamily="34" charset="-122"/>
                <a:ea typeface="宋体" pitchFamily="2" charset="-122"/>
                <a:cs typeface="+mn-cs"/>
                <a:sym typeface="微软雅黑" pitchFamily="34" charset="-122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920" b="0" i="0" u="none" strike="noStrike" kern="1200" cap="none" spc="0" normalizeH="0" baseline="0" noProof="1" dirty="0">
                  <a:solidFill>
                    <a:srgbClr val="000000"/>
                  </a:solidFill>
                  <a:latin typeface="微软雅黑" pitchFamily="34" charset="-122"/>
                  <a:ea typeface="宋体" pitchFamily="2" charset="-122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920" b="0" i="0" u="none" strike="noStrike" kern="1200" cap="none" spc="0" normalizeH="0" baseline="0" noProof="1" dirty="0">
                <a:solidFill>
                  <a:srgbClr val="000000"/>
                </a:solidFill>
                <a:latin typeface="微软雅黑" pitchFamily="34" charset="-122"/>
                <a:ea typeface="宋体" pitchFamily="2" charset="-122"/>
                <a:cs typeface="+mn-cs"/>
                <a:sym typeface="微软雅黑" pitchFamily="34" charset="-122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920" b="0" i="0" u="none" strike="noStrike" kern="1200" cap="none" spc="0" normalizeH="0" baseline="0" noProof="1" dirty="0">
                  <a:solidFill>
                    <a:srgbClr val="000000"/>
                  </a:solidFill>
                  <a:latin typeface="微软雅黑" pitchFamily="34" charset="-122"/>
                  <a:ea typeface="宋体" pitchFamily="2" charset="-122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920" b="0" i="0" u="none" strike="noStrike" kern="1200" cap="none" spc="0" normalizeH="0" baseline="0" noProof="1" dirty="0">
                <a:solidFill>
                  <a:srgbClr val="000000"/>
                </a:solidFill>
                <a:latin typeface="微软雅黑" pitchFamily="34" charset="-122"/>
                <a:ea typeface="宋体" pitchFamily="2" charset="-122"/>
                <a:cs typeface="+mn-cs"/>
                <a:sym typeface="微软雅黑" pitchFamily="34" charset="-122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920" b="0" i="0" u="none" strike="noStrike" kern="1200" cap="none" spc="0" normalizeH="0" baseline="0" noProof="1" dirty="0">
                  <a:solidFill>
                    <a:srgbClr val="000000"/>
                  </a:solidFill>
                  <a:latin typeface="微软雅黑" pitchFamily="34" charset="-122"/>
                  <a:ea typeface="宋体" pitchFamily="2" charset="-122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920" b="0" i="0" u="none" strike="noStrike" kern="1200" cap="none" spc="0" normalizeH="0" baseline="0" noProof="1" dirty="0">
                <a:solidFill>
                  <a:srgbClr val="000000"/>
                </a:solidFill>
                <a:latin typeface="微软雅黑" pitchFamily="34" charset="-122"/>
                <a:ea typeface="宋体" pitchFamily="2" charset="-122"/>
                <a:cs typeface="+mn-cs"/>
                <a:sym typeface="微软雅黑" pitchFamily="34" charset="-122"/>
              </a:endParaRPr>
            </a:p>
          </p:txBody>
        </p:sp>
        <p:sp>
          <p:nvSpPr>
            <p:cNvPr id="21545" name="AutoShape 40"/>
            <p:cNvSpPr/>
            <p:nvPr/>
          </p:nvSpPr>
          <p:spPr>
            <a:xfrm>
              <a:off x="5462588" y="0"/>
              <a:ext cx="2903538" cy="496887"/>
            </a:xfrm>
            <a:prstGeom prst="roundRect">
              <a:avLst>
                <a:gd name="adj" fmla="val 5630"/>
              </a:avLst>
            </a:prstGeom>
            <a:gradFill rotWithShape="1">
              <a:gsLst>
                <a:gs pos="0">
                  <a:srgbClr val="940000">
                    <a:alpha val="100000"/>
                  </a:srgbClr>
                </a:gs>
                <a:gs pos="50000">
                  <a:srgbClr val="D40000">
                    <a:alpha val="100000"/>
                  </a:srgbClr>
                </a:gs>
                <a:gs pos="100000">
                  <a:srgbClr val="FF0000">
                    <a:alpha val="100000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 algn="ctr"/>
              <a:r>
                <a:rPr lang="zh-CN" altLang="en-US" sz="2400" dirty="0">
                  <a:solidFill>
                    <a:srgbClr val="FFFFFF"/>
                  </a:solidFill>
                  <a:latin typeface="Verdana" panose="020B06040305040B0204" pitchFamily="34" charset="0"/>
                  <a:ea typeface="微软雅黑" pitchFamily="34" charset="-122"/>
                  <a:sym typeface="微软雅黑" pitchFamily="34" charset="-122"/>
                </a:rPr>
                <a:t>输入内容</a:t>
              </a:r>
              <a:endParaRPr lang="zh-CN" altLang="en-US" sz="2400" dirty="0">
                <a:solidFill>
                  <a:srgbClr val="FFFFFF"/>
                </a:solidFill>
                <a:latin typeface="Verdana" panose="020B06040305040B0204" pitchFamily="34" charset="0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7655" name="Rectangle 10"/>
          <p:cNvSpPr>
            <a:spLocks noGrp="1"/>
          </p:cNvSpPr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3" name="组合 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6" name="图片 5" descr="审大商学2"/>
              <p:cNvPicPr>
                <a:picLocks noChangeAspect="1"/>
              </p:cNvPicPr>
              <p:nvPr>
                <p:custDataLst>
                  <p:tags r:id="rId2"/>
                </p:custDataLst>
              </p:nvPr>
            </p:nvPicPr>
            <p:blipFill>
              <a:blip r:embed="rId3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8" name="图片 7" descr="4u_画板 1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9" name="图片 8" descr="精管理善治理(1)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7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4821" name="标题 1"/>
          <p:cNvSpPr>
            <a:spLocks noGrp="1"/>
          </p:cNvSpPr>
          <p:nvPr>
            <p:ph type="title"/>
          </p:nvPr>
        </p:nvSpPr>
        <p:spPr>
          <a:xfrm>
            <a:off x="605155" y="840423"/>
            <a:ext cx="9875838" cy="762000"/>
          </a:xfrm>
        </p:spPr>
        <p:txBody>
          <a:bodyPr vert="horz" wrap="square" lIns="109728" tIns="54864" rIns="109728" bIns="54864" anchor="ctr" anchorCtr="0"/>
          <a:p>
            <a:pPr marL="36195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输入</a:t>
            </a:r>
            <a:r>
              <a:rPr kumimoji="0" lang="zh-CN" altLang="zh-CN" sz="3840" b="0" i="0" u="none" strike="noStrike" kern="0" cap="none" spc="0" normalizeH="0" baseline="0" noProof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内容</a:t>
            </a:r>
            <a:endParaRPr kumimoji="0" lang="zh-CN" altLang="zh-CN" sz="3840" b="0" i="0" u="none" strike="noStrike" kern="0" cap="none" spc="0" normalizeH="0" baseline="0" noProof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2531" name="Group 6"/>
          <p:cNvGrpSpPr/>
          <p:nvPr/>
        </p:nvGrpSpPr>
        <p:grpSpPr>
          <a:xfrm>
            <a:off x="1344613" y="1430338"/>
            <a:ext cx="9551987" cy="4867275"/>
            <a:chOff x="1587" y="0"/>
            <a:chExt cx="7959725" cy="4056062"/>
          </a:xfrm>
        </p:grpSpPr>
        <p:grpSp>
          <p:nvGrpSpPr>
            <p:cNvPr id="22532" name="Group 8"/>
            <p:cNvGrpSpPr/>
            <p:nvPr/>
          </p:nvGrpSpPr>
          <p:grpSpPr>
            <a:xfrm>
              <a:off x="1587" y="2328862"/>
              <a:ext cx="3673475" cy="1727200"/>
              <a:chOff x="0" y="0"/>
              <a:chExt cx="2304" cy="1080"/>
            </a:xfrm>
          </p:grpSpPr>
          <p:sp>
            <p:nvSpPr>
              <p:cNvPr id="22533" name="Freeform 5"/>
              <p:cNvSpPr/>
              <p:nvPr/>
            </p:nvSpPr>
            <p:spPr>
              <a:xfrm>
                <a:off x="0" y="0"/>
                <a:ext cx="2304" cy="1080"/>
              </a:xfrm>
              <a:custGeom>
                <a:avLst/>
                <a:gdLst/>
                <a:ahLst/>
                <a:cxnLst>
                  <a:cxn ang="0">
                    <a:pos x="2304" y="792"/>
                  </a:cxn>
                  <a:cxn ang="0">
                    <a:pos x="2302" y="806"/>
                  </a:cxn>
                  <a:cxn ang="0">
                    <a:pos x="2290" y="836"/>
                  </a:cxn>
                  <a:cxn ang="0">
                    <a:pos x="2268" y="864"/>
                  </a:cxn>
                  <a:cxn ang="0">
                    <a:pos x="2234" y="892"/>
                  </a:cxn>
                  <a:cxn ang="0">
                    <a:pos x="2190" y="916"/>
                  </a:cxn>
                  <a:cxn ang="0">
                    <a:pos x="2108" y="954"/>
                  </a:cxn>
                  <a:cxn ang="0">
                    <a:pos x="1966" y="996"/>
                  </a:cxn>
                  <a:cxn ang="0">
                    <a:pos x="1796" y="1030"/>
                  </a:cxn>
                  <a:cxn ang="0">
                    <a:pos x="1600" y="1058"/>
                  </a:cxn>
                  <a:cxn ang="0">
                    <a:pos x="1384" y="1074"/>
                  </a:cxn>
                  <a:cxn ang="0">
                    <a:pos x="1152" y="1080"/>
                  </a:cxn>
                  <a:cxn ang="0">
                    <a:pos x="1034" y="1078"/>
                  </a:cxn>
                  <a:cxn ang="0">
                    <a:pos x="810" y="1068"/>
                  </a:cxn>
                  <a:cxn ang="0">
                    <a:pos x="602" y="1046"/>
                  </a:cxn>
                  <a:cxn ang="0">
                    <a:pos x="420" y="1014"/>
                  </a:cxn>
                  <a:cxn ang="0">
                    <a:pos x="264" y="976"/>
                  </a:cxn>
                  <a:cxn ang="0">
                    <a:pos x="140" y="930"/>
                  </a:cxn>
                  <a:cxn ang="0">
                    <a:pos x="90" y="904"/>
                  </a:cxn>
                  <a:cxn ang="0">
                    <a:pos x="52" y="878"/>
                  </a:cxn>
                  <a:cxn ang="0">
                    <a:pos x="24" y="850"/>
                  </a:cxn>
                  <a:cxn ang="0">
                    <a:pos x="6" y="822"/>
                  </a:cxn>
                  <a:cxn ang="0">
                    <a:pos x="0" y="792"/>
                  </a:cxn>
                  <a:cxn ang="0">
                    <a:pos x="288" y="216"/>
                  </a:cxn>
                  <a:cxn ang="0">
                    <a:pos x="292" y="194"/>
                  </a:cxn>
                  <a:cxn ang="0">
                    <a:pos x="306" y="172"/>
                  </a:cxn>
                  <a:cxn ang="0">
                    <a:pos x="326" y="152"/>
                  </a:cxn>
                  <a:cxn ang="0">
                    <a:pos x="356" y="132"/>
                  </a:cxn>
                  <a:cxn ang="0">
                    <a:pos x="436" y="96"/>
                  </a:cxn>
                  <a:cxn ang="0">
                    <a:pos x="542" y="64"/>
                  </a:cxn>
                  <a:cxn ang="0">
                    <a:pos x="668" y="36"/>
                  </a:cxn>
                  <a:cxn ang="0">
                    <a:pos x="816" y="16"/>
                  </a:cxn>
                  <a:cxn ang="0">
                    <a:pos x="978" y="4"/>
                  </a:cxn>
                  <a:cxn ang="0">
                    <a:pos x="1152" y="0"/>
                  </a:cxn>
                  <a:cxn ang="0">
                    <a:pos x="1240" y="2"/>
                  </a:cxn>
                  <a:cxn ang="0">
                    <a:pos x="1408" y="10"/>
                  </a:cxn>
                  <a:cxn ang="0">
                    <a:pos x="1564" y="26"/>
                  </a:cxn>
                  <a:cxn ang="0">
                    <a:pos x="1702" y="50"/>
                  </a:cxn>
                  <a:cxn ang="0">
                    <a:pos x="1818" y="78"/>
                  </a:cxn>
                  <a:cxn ang="0">
                    <a:pos x="1912" y="114"/>
                  </a:cxn>
                  <a:cxn ang="0">
                    <a:pos x="1964" y="142"/>
                  </a:cxn>
                  <a:cxn ang="0">
                    <a:pos x="1988" y="162"/>
                  </a:cxn>
                  <a:cxn ang="0">
                    <a:pos x="2006" y="184"/>
                  </a:cxn>
                  <a:cxn ang="0">
                    <a:pos x="2014" y="204"/>
                  </a:cxn>
                  <a:cxn ang="0">
                    <a:pos x="2016" y="216"/>
                  </a:cxn>
                </a:cxnLst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EAEAEA"/>
                  </a:gs>
                  <a:gs pos="100000">
                    <a:srgbClr val="767676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534" name="Freeform 6"/>
              <p:cNvSpPr/>
              <p:nvPr/>
            </p:nvSpPr>
            <p:spPr>
              <a:xfrm>
                <a:off x="288" y="0"/>
                <a:ext cx="1728" cy="432"/>
              </a:xfrm>
              <a:custGeom>
                <a:avLst/>
                <a:gdLst/>
                <a:ahLst/>
                <a:cxnLst>
                  <a:cxn ang="0">
                    <a:pos x="1728" y="216"/>
                  </a:cxn>
                  <a:cxn ang="0">
                    <a:pos x="1724" y="238"/>
                  </a:cxn>
                  <a:cxn ang="0">
                    <a:pos x="1710" y="260"/>
                  </a:cxn>
                  <a:cxn ang="0">
                    <a:pos x="1690" y="280"/>
                  </a:cxn>
                  <a:cxn ang="0">
                    <a:pos x="1660" y="300"/>
                  </a:cxn>
                  <a:cxn ang="0">
                    <a:pos x="1580" y="336"/>
                  </a:cxn>
                  <a:cxn ang="0">
                    <a:pos x="1474" y="368"/>
                  </a:cxn>
                  <a:cxn ang="0">
                    <a:pos x="1348" y="396"/>
                  </a:cxn>
                  <a:cxn ang="0">
                    <a:pos x="1200" y="416"/>
                  </a:cxn>
                  <a:cxn ang="0">
                    <a:pos x="1038" y="428"/>
                  </a:cxn>
                  <a:cxn ang="0">
                    <a:pos x="864" y="432"/>
                  </a:cxn>
                  <a:cxn ang="0">
                    <a:pos x="776" y="430"/>
                  </a:cxn>
                  <a:cxn ang="0">
                    <a:pos x="608" y="422"/>
                  </a:cxn>
                  <a:cxn ang="0">
                    <a:pos x="452" y="406"/>
                  </a:cxn>
                  <a:cxn ang="0">
                    <a:pos x="314" y="382"/>
                  </a:cxn>
                  <a:cxn ang="0">
                    <a:pos x="198" y="354"/>
                  </a:cxn>
                  <a:cxn ang="0">
                    <a:pos x="104" y="318"/>
                  </a:cxn>
                  <a:cxn ang="0">
                    <a:pos x="52" y="290"/>
                  </a:cxn>
                  <a:cxn ang="0">
                    <a:pos x="28" y="270"/>
                  </a:cxn>
                  <a:cxn ang="0">
                    <a:pos x="10" y="248"/>
                  </a:cxn>
                  <a:cxn ang="0">
                    <a:pos x="2" y="228"/>
                  </a:cxn>
                  <a:cxn ang="0">
                    <a:pos x="0" y="216"/>
                  </a:cxn>
                  <a:cxn ang="0">
                    <a:pos x="4" y="194"/>
                  </a:cxn>
                  <a:cxn ang="0">
                    <a:pos x="18" y="172"/>
                  </a:cxn>
                  <a:cxn ang="0">
                    <a:pos x="38" y="152"/>
                  </a:cxn>
                  <a:cxn ang="0">
                    <a:pos x="68" y="132"/>
                  </a:cxn>
                  <a:cxn ang="0">
                    <a:pos x="148" y="96"/>
                  </a:cxn>
                  <a:cxn ang="0">
                    <a:pos x="254" y="64"/>
                  </a:cxn>
                  <a:cxn ang="0">
                    <a:pos x="380" y="36"/>
                  </a:cxn>
                  <a:cxn ang="0">
                    <a:pos x="528" y="16"/>
                  </a:cxn>
                  <a:cxn ang="0">
                    <a:pos x="690" y="4"/>
                  </a:cxn>
                  <a:cxn ang="0">
                    <a:pos x="864" y="0"/>
                  </a:cxn>
                  <a:cxn ang="0">
                    <a:pos x="952" y="2"/>
                  </a:cxn>
                  <a:cxn ang="0">
                    <a:pos x="1120" y="10"/>
                  </a:cxn>
                  <a:cxn ang="0">
                    <a:pos x="1276" y="26"/>
                  </a:cxn>
                  <a:cxn ang="0">
                    <a:pos x="1414" y="50"/>
                  </a:cxn>
                  <a:cxn ang="0">
                    <a:pos x="1530" y="78"/>
                  </a:cxn>
                  <a:cxn ang="0">
                    <a:pos x="1624" y="114"/>
                  </a:cxn>
                  <a:cxn ang="0">
                    <a:pos x="1676" y="142"/>
                  </a:cxn>
                  <a:cxn ang="0">
                    <a:pos x="1700" y="162"/>
                  </a:cxn>
                  <a:cxn ang="0">
                    <a:pos x="1718" y="184"/>
                  </a:cxn>
                  <a:cxn ang="0">
                    <a:pos x="1726" y="204"/>
                  </a:cxn>
                  <a:cxn ang="0">
                    <a:pos x="1728" y="216"/>
                  </a:cxn>
                </a:cxnLst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/>
                  </a:gs>
                  <a:gs pos="100000">
                    <a:srgbClr val="FFFFFF"/>
                  </a:gs>
                </a:gsLst>
                <a:lin ang="5400000" scaled="1"/>
                <a:tileRect/>
              </a:gradFill>
              <a:ln w="12700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34826" name="Oval 7"/>
            <p:cNvSpPr/>
            <p:nvPr/>
          </p:nvSpPr>
          <p:spPr>
            <a:xfrm>
              <a:off x="420687" y="2174875"/>
              <a:ext cx="2832100" cy="920750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eaLnBrk="1" fontAlgn="base" hangingPunct="1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000000"/>
                </a:solidFill>
                <a:sym typeface="微软雅黑" pitchFamily="34" charset="-122"/>
              </a:endParaRPr>
            </a:p>
          </p:txBody>
        </p:sp>
        <p:grpSp>
          <p:nvGrpSpPr>
            <p:cNvPr id="22536" name="Group 12"/>
            <p:cNvGrpSpPr/>
            <p:nvPr/>
          </p:nvGrpSpPr>
          <p:grpSpPr>
            <a:xfrm>
              <a:off x="612775" y="1320800"/>
              <a:ext cx="2484437" cy="1373187"/>
              <a:chOff x="0" y="0"/>
              <a:chExt cx="1728" cy="936"/>
            </a:xfrm>
          </p:grpSpPr>
          <p:sp>
            <p:nvSpPr>
              <p:cNvPr id="22537" name="Freeform 9"/>
              <p:cNvSpPr/>
              <p:nvPr/>
            </p:nvSpPr>
            <p:spPr>
              <a:xfrm>
                <a:off x="0" y="0"/>
                <a:ext cx="1728" cy="936"/>
              </a:xfrm>
              <a:custGeom>
                <a:avLst/>
                <a:gdLst/>
                <a:ahLst/>
                <a:cxnLst>
                  <a:cxn ang="0">
                    <a:pos x="1728" y="720"/>
                  </a:cxn>
                  <a:cxn ang="0">
                    <a:pos x="1726" y="732"/>
                  </a:cxn>
                  <a:cxn ang="0">
                    <a:pos x="1718" y="752"/>
                  </a:cxn>
                  <a:cxn ang="0">
                    <a:pos x="1700" y="774"/>
                  </a:cxn>
                  <a:cxn ang="0">
                    <a:pos x="1676" y="794"/>
                  </a:cxn>
                  <a:cxn ang="0">
                    <a:pos x="1624" y="822"/>
                  </a:cxn>
                  <a:cxn ang="0">
                    <a:pos x="1530" y="858"/>
                  </a:cxn>
                  <a:cxn ang="0">
                    <a:pos x="1414" y="886"/>
                  </a:cxn>
                  <a:cxn ang="0">
                    <a:pos x="1276" y="910"/>
                  </a:cxn>
                  <a:cxn ang="0">
                    <a:pos x="1120" y="926"/>
                  </a:cxn>
                  <a:cxn ang="0">
                    <a:pos x="952" y="934"/>
                  </a:cxn>
                  <a:cxn ang="0">
                    <a:pos x="864" y="936"/>
                  </a:cxn>
                  <a:cxn ang="0">
                    <a:pos x="690" y="932"/>
                  </a:cxn>
                  <a:cxn ang="0">
                    <a:pos x="528" y="920"/>
                  </a:cxn>
                  <a:cxn ang="0">
                    <a:pos x="380" y="900"/>
                  </a:cxn>
                  <a:cxn ang="0">
                    <a:pos x="254" y="872"/>
                  </a:cxn>
                  <a:cxn ang="0">
                    <a:pos x="148" y="840"/>
                  </a:cxn>
                  <a:cxn ang="0">
                    <a:pos x="68" y="804"/>
                  </a:cxn>
                  <a:cxn ang="0">
                    <a:pos x="38" y="784"/>
                  </a:cxn>
                  <a:cxn ang="0">
                    <a:pos x="18" y="764"/>
                  </a:cxn>
                  <a:cxn ang="0">
                    <a:pos x="4" y="742"/>
                  </a:cxn>
                  <a:cxn ang="0">
                    <a:pos x="0" y="720"/>
                  </a:cxn>
                  <a:cxn ang="0">
                    <a:pos x="288" y="144"/>
                  </a:cxn>
                  <a:cxn ang="0">
                    <a:pos x="290" y="130"/>
                  </a:cxn>
                  <a:cxn ang="0">
                    <a:pos x="300" y="114"/>
                  </a:cxn>
                  <a:cxn ang="0">
                    <a:pos x="334" y="88"/>
                  </a:cxn>
                  <a:cxn ang="0">
                    <a:pos x="386" y="64"/>
                  </a:cxn>
                  <a:cxn ang="0">
                    <a:pos x="456" y="42"/>
                  </a:cxn>
                  <a:cxn ang="0">
                    <a:pos x="542" y="24"/>
                  </a:cxn>
                  <a:cxn ang="0">
                    <a:pos x="640" y="12"/>
                  </a:cxn>
                  <a:cxn ang="0">
                    <a:pos x="748" y="2"/>
                  </a:cxn>
                  <a:cxn ang="0">
                    <a:pos x="864" y="0"/>
                  </a:cxn>
                  <a:cxn ang="0">
                    <a:pos x="922" y="0"/>
                  </a:cxn>
                  <a:cxn ang="0">
                    <a:pos x="1036" y="6"/>
                  </a:cxn>
                  <a:cxn ang="0">
                    <a:pos x="1138" y="18"/>
                  </a:cxn>
                  <a:cxn ang="0">
                    <a:pos x="1230" y="32"/>
                  </a:cxn>
                  <a:cxn ang="0">
                    <a:pos x="1308" y="52"/>
                  </a:cxn>
                  <a:cxn ang="0">
                    <a:pos x="1370" y="76"/>
                  </a:cxn>
                  <a:cxn ang="0">
                    <a:pos x="1414" y="102"/>
                  </a:cxn>
                  <a:cxn ang="0">
                    <a:pos x="1434" y="122"/>
                  </a:cxn>
                  <a:cxn ang="0">
                    <a:pos x="1440" y="136"/>
                  </a:cxn>
                  <a:cxn ang="0">
                    <a:pos x="1440" y="144"/>
                  </a:cxn>
                </a:cxnLst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EAEAEA"/>
                  </a:gs>
                  <a:gs pos="100000">
                    <a:srgbClr val="767676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538" name="Freeform 10"/>
              <p:cNvSpPr/>
              <p:nvPr/>
            </p:nvSpPr>
            <p:spPr>
              <a:xfrm>
                <a:off x="288" y="0"/>
                <a:ext cx="1152" cy="288"/>
              </a:xfrm>
              <a:custGeom>
                <a:avLst/>
                <a:gdLst/>
                <a:ahLst/>
                <a:cxnLst>
                  <a:cxn ang="0">
                    <a:pos x="1152" y="144"/>
                  </a:cxn>
                  <a:cxn ang="0">
                    <a:pos x="1150" y="158"/>
                  </a:cxn>
                  <a:cxn ang="0">
                    <a:pos x="1140" y="174"/>
                  </a:cxn>
                  <a:cxn ang="0">
                    <a:pos x="1106" y="200"/>
                  </a:cxn>
                  <a:cxn ang="0">
                    <a:pos x="1054" y="224"/>
                  </a:cxn>
                  <a:cxn ang="0">
                    <a:pos x="984" y="246"/>
                  </a:cxn>
                  <a:cxn ang="0">
                    <a:pos x="898" y="264"/>
                  </a:cxn>
                  <a:cxn ang="0">
                    <a:pos x="800" y="276"/>
                  </a:cxn>
                  <a:cxn ang="0">
                    <a:pos x="692" y="286"/>
                  </a:cxn>
                  <a:cxn ang="0">
                    <a:pos x="576" y="288"/>
                  </a:cxn>
                  <a:cxn ang="0">
                    <a:pos x="518" y="288"/>
                  </a:cxn>
                  <a:cxn ang="0">
                    <a:pos x="404" y="282"/>
                  </a:cxn>
                  <a:cxn ang="0">
                    <a:pos x="302" y="270"/>
                  </a:cxn>
                  <a:cxn ang="0">
                    <a:pos x="210" y="256"/>
                  </a:cxn>
                  <a:cxn ang="0">
                    <a:pos x="132" y="236"/>
                  </a:cxn>
                  <a:cxn ang="0">
                    <a:pos x="70" y="212"/>
                  </a:cxn>
                  <a:cxn ang="0">
                    <a:pos x="26" y="186"/>
                  </a:cxn>
                  <a:cxn ang="0">
                    <a:pos x="6" y="166"/>
                  </a:cxn>
                  <a:cxn ang="0">
                    <a:pos x="0" y="152"/>
                  </a:cxn>
                  <a:cxn ang="0">
                    <a:pos x="0" y="144"/>
                  </a:cxn>
                  <a:cxn ang="0">
                    <a:pos x="2" y="130"/>
                  </a:cxn>
                  <a:cxn ang="0">
                    <a:pos x="12" y="114"/>
                  </a:cxn>
                  <a:cxn ang="0">
                    <a:pos x="46" y="88"/>
                  </a:cxn>
                  <a:cxn ang="0">
                    <a:pos x="98" y="64"/>
                  </a:cxn>
                  <a:cxn ang="0">
                    <a:pos x="168" y="42"/>
                  </a:cxn>
                  <a:cxn ang="0">
                    <a:pos x="254" y="24"/>
                  </a:cxn>
                  <a:cxn ang="0">
                    <a:pos x="352" y="12"/>
                  </a:cxn>
                  <a:cxn ang="0">
                    <a:pos x="460" y="2"/>
                  </a:cxn>
                  <a:cxn ang="0">
                    <a:pos x="576" y="0"/>
                  </a:cxn>
                  <a:cxn ang="0">
                    <a:pos x="634" y="0"/>
                  </a:cxn>
                  <a:cxn ang="0">
                    <a:pos x="748" y="6"/>
                  </a:cxn>
                  <a:cxn ang="0">
                    <a:pos x="850" y="18"/>
                  </a:cxn>
                  <a:cxn ang="0">
                    <a:pos x="942" y="32"/>
                  </a:cxn>
                  <a:cxn ang="0">
                    <a:pos x="1020" y="52"/>
                  </a:cxn>
                  <a:cxn ang="0">
                    <a:pos x="1082" y="76"/>
                  </a:cxn>
                  <a:cxn ang="0">
                    <a:pos x="1126" y="102"/>
                  </a:cxn>
                  <a:cxn ang="0">
                    <a:pos x="1146" y="122"/>
                  </a:cxn>
                  <a:cxn ang="0">
                    <a:pos x="1152" y="136"/>
                  </a:cxn>
                  <a:cxn ang="0">
                    <a:pos x="1152" y="144"/>
                  </a:cxn>
                </a:cxnLst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/>
                  </a:gs>
                  <a:gs pos="100000">
                    <a:srgbClr val="FFFFFF"/>
                  </a:gs>
                </a:gsLst>
                <a:lin ang="5400000" scaled="1"/>
                <a:tileRect/>
              </a:gradFill>
              <a:ln w="12700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34828" name="Oval 11"/>
            <p:cNvSpPr/>
            <p:nvPr/>
          </p:nvSpPr>
          <p:spPr>
            <a:xfrm>
              <a:off x="881062" y="1152525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lvl="0" indent="0" eaLnBrk="1" fontAlgn="base" hangingPunct="1">
                <a:spcBef>
                  <a:spcPct val="0"/>
                </a:spcBef>
                <a:buNone/>
              </a:pPr>
              <a:endParaRPr lang="zh-CN" altLang="zh-CN" sz="2160" strike="noStrike" noProof="1" dirty="0">
                <a:solidFill>
                  <a:srgbClr val="000000"/>
                </a:solidFill>
                <a:sym typeface="微软雅黑" pitchFamily="34" charset="-122"/>
              </a:endParaRPr>
            </a:p>
          </p:txBody>
        </p:sp>
        <p:sp>
          <p:nvSpPr>
            <p:cNvPr id="22540" name="Freeform 12"/>
            <p:cNvSpPr/>
            <p:nvPr/>
          </p:nvSpPr>
          <p:spPr>
            <a:xfrm>
              <a:off x="1139825" y="0"/>
              <a:ext cx="1430337" cy="1466850"/>
            </a:xfrm>
            <a:custGeom>
              <a:avLst/>
              <a:gdLst/>
              <a:ahLst/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0"/>
                </a:cxn>
                <a:cxn ang="0">
                  <a:pos x="2147483646" y="2147483646"/>
                </a:cxn>
              </a:cxnLst>
              <a:pathLst>
                <a:path w="576" h="648">
                  <a:moveTo>
                    <a:pt x="576" y="576"/>
                  </a:moveTo>
                  <a:lnTo>
                    <a:pt x="576" y="576"/>
                  </a:lnTo>
                  <a:lnTo>
                    <a:pt x="574" y="584"/>
                  </a:lnTo>
                  <a:lnTo>
                    <a:pt x="570" y="590"/>
                  </a:lnTo>
                  <a:lnTo>
                    <a:pt x="564" y="598"/>
                  </a:lnTo>
                  <a:lnTo>
                    <a:pt x="554" y="604"/>
                  </a:lnTo>
                  <a:lnTo>
                    <a:pt x="542" y="610"/>
                  </a:lnTo>
                  <a:lnTo>
                    <a:pt x="526" y="616"/>
                  </a:lnTo>
                  <a:lnTo>
                    <a:pt x="492" y="626"/>
                  </a:lnTo>
                  <a:lnTo>
                    <a:pt x="450" y="636"/>
                  </a:lnTo>
                  <a:lnTo>
                    <a:pt x="400" y="642"/>
                  </a:lnTo>
                  <a:lnTo>
                    <a:pt x="346" y="646"/>
                  </a:lnTo>
                  <a:lnTo>
                    <a:pt x="288" y="648"/>
                  </a:lnTo>
                  <a:lnTo>
                    <a:pt x="230" y="646"/>
                  </a:lnTo>
                  <a:lnTo>
                    <a:pt x="176" y="642"/>
                  </a:lnTo>
                  <a:lnTo>
                    <a:pt x="126" y="636"/>
                  </a:lnTo>
                  <a:lnTo>
                    <a:pt x="84" y="626"/>
                  </a:lnTo>
                  <a:lnTo>
                    <a:pt x="50" y="616"/>
                  </a:lnTo>
                  <a:lnTo>
                    <a:pt x="34" y="610"/>
                  </a:lnTo>
                  <a:lnTo>
                    <a:pt x="22" y="604"/>
                  </a:lnTo>
                  <a:lnTo>
                    <a:pt x="12" y="598"/>
                  </a:lnTo>
                  <a:lnTo>
                    <a:pt x="6" y="590"/>
                  </a:lnTo>
                  <a:lnTo>
                    <a:pt x="2" y="584"/>
                  </a:lnTo>
                  <a:lnTo>
                    <a:pt x="0" y="576"/>
                  </a:lnTo>
                  <a:lnTo>
                    <a:pt x="288" y="0"/>
                  </a:lnTo>
                  <a:lnTo>
                    <a:pt x="576" y="576"/>
                  </a:lnTo>
                  <a:close/>
                </a:path>
              </a:pathLst>
            </a:custGeom>
            <a:solidFill>
              <a:srgbClr val="D6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4830" name="Text Box 13"/>
            <p:cNvSpPr/>
            <p:nvPr/>
          </p:nvSpPr>
          <p:spPr>
            <a:xfrm>
              <a:off x="1347787" y="925512"/>
              <a:ext cx="965200" cy="3217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920" b="0" i="0" u="none" strike="noStrike" kern="1200" cap="none" spc="0" normalizeH="0" baseline="0" noProof="1" dirty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920" b="0" i="0" u="none" strike="noStrike" kern="1200" cap="none" spc="0" normalizeH="0" baseline="0" noProof="1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</p:txBody>
        </p:sp>
        <p:sp>
          <p:nvSpPr>
            <p:cNvPr id="34831" name="Text Box 14"/>
            <p:cNvSpPr/>
            <p:nvPr/>
          </p:nvSpPr>
          <p:spPr>
            <a:xfrm>
              <a:off x="1317625" y="2028825"/>
              <a:ext cx="1066800" cy="35295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216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216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</p:txBody>
        </p:sp>
        <p:sp>
          <p:nvSpPr>
            <p:cNvPr id="34832" name="Text Box 15"/>
            <p:cNvSpPr/>
            <p:nvPr/>
          </p:nvSpPr>
          <p:spPr>
            <a:xfrm>
              <a:off x="1316037" y="3360737"/>
              <a:ext cx="1066800" cy="35295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216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216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</p:txBody>
        </p:sp>
        <p:sp>
          <p:nvSpPr>
            <p:cNvPr id="34833" name="Rectangle 16"/>
            <p:cNvSpPr/>
            <p:nvPr/>
          </p:nvSpPr>
          <p:spPr>
            <a:xfrm>
              <a:off x="5761037" y="280548"/>
              <a:ext cx="2160588" cy="10234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r" defTabSz="914400" rtl="0" eaLnBrk="1" fontAlgn="base" latinLnBrk="1" hangingPunct="1">
                <a:lnSpc>
                  <a:spcPct val="14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920" b="0" i="0" u="none" strike="noStrike" kern="1200" cap="none" spc="0" normalizeH="0" baseline="0" noProof="1" dirty="0">
                  <a:solidFill>
                    <a:srgbClr val="C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920" b="0" i="0" u="none" strike="noStrike" kern="1200" cap="none" spc="0" normalizeH="0" baseline="0" noProof="1" dirty="0">
                <a:solidFill>
                  <a:srgbClr val="C00000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  <a:p>
              <a:pPr marL="0" marR="0" lvl="0" indent="0" algn="r" defTabSz="914400" rtl="0" eaLnBrk="1" fontAlgn="base" latinLnBrk="1" hangingPunct="1">
                <a:lnSpc>
                  <a:spcPct val="14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680" b="0" i="0" u="none" strike="noStrike" kern="1200" cap="none" spc="0" normalizeH="0" baseline="0" noProof="1" dirty="0">
                  <a:solidFill>
                    <a:srgbClr val="C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680" b="0" i="0" u="none" strike="noStrike" kern="1200" cap="none" spc="0" normalizeH="0" baseline="0" noProof="1" dirty="0">
                <a:solidFill>
                  <a:srgbClr val="C00000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  <a:p>
              <a:pPr marL="0" marR="0" lvl="0" indent="0" algn="r" defTabSz="914400" rtl="0" eaLnBrk="1" fontAlgn="base" latinLnBrk="1" hangingPunct="1">
                <a:lnSpc>
                  <a:spcPct val="14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680" b="0" i="0" u="none" strike="noStrike" kern="1200" cap="none" spc="0" normalizeH="0" baseline="0" noProof="1" dirty="0">
                  <a:solidFill>
                    <a:srgbClr val="C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680" b="0" i="0" u="none" strike="noStrike" kern="1200" cap="none" spc="0" normalizeH="0" baseline="0" noProof="1" dirty="0">
                <a:solidFill>
                  <a:srgbClr val="C00000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</p:txBody>
        </p:sp>
        <p:sp>
          <p:nvSpPr>
            <p:cNvPr id="34834" name="Rectangle 17"/>
            <p:cNvSpPr/>
            <p:nvPr/>
          </p:nvSpPr>
          <p:spPr>
            <a:xfrm>
              <a:off x="5761037" y="2877079"/>
              <a:ext cx="2160588" cy="776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r" defTabSz="914400" rtl="0" eaLnBrk="1" fontAlgn="base" latinLnBrk="1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68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68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  <a:p>
              <a:pPr marL="0" marR="0" lvl="0" indent="0" algn="r" defTabSz="914400" rtl="0" eaLnBrk="1" fontAlgn="base" latinLnBrk="1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44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  <a:p>
              <a:pPr marL="0" marR="0" lvl="0" indent="0" algn="r" defTabSz="914400" rtl="0" eaLnBrk="1" fontAlgn="base" latinLnBrk="1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44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</p:txBody>
        </p:sp>
        <p:sp>
          <p:nvSpPr>
            <p:cNvPr id="34835" name="Rectangle 18"/>
            <p:cNvSpPr/>
            <p:nvPr/>
          </p:nvSpPr>
          <p:spPr>
            <a:xfrm>
              <a:off x="5761037" y="1610254"/>
              <a:ext cx="2160588" cy="776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8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Verdana" panose="020B06040305040B0204" pitchFamily="34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 sz="24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–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704020202090204" pitchFamily="34" charset="0"/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  <a:sym typeface="Verdana" panose="020B06040305040B0204" pitchFamily="34" charset="0"/>
                </a:defRPr>
              </a:lvl5pPr>
            </a:lstStyle>
            <a:p>
              <a:pPr marL="0" marR="0" lvl="0" indent="0" algn="r" defTabSz="914400" rtl="0" eaLnBrk="1" fontAlgn="base" latinLnBrk="1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68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68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  <a:p>
              <a:pPr marL="0" marR="0" lvl="0" indent="0" algn="r" defTabSz="914400" rtl="0" eaLnBrk="1" fontAlgn="base" latinLnBrk="1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44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  <a:p>
              <a:pPr marL="0" marR="0" lvl="0" indent="0" algn="r" defTabSz="914400" rtl="0" eaLnBrk="1" fontAlgn="base" latinLnBrk="1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704020202090204" pitchFamily="34" charset="0"/>
                <a:buNone/>
              </a:pPr>
              <a:r>
                <a:rPr kumimoji="0" lang="zh-CN" altLang="en-US" sz="1440" b="0" i="0" u="none" strike="noStrike" kern="1200" cap="none" spc="0" normalizeH="0" baseline="0" noProof="1" dirty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微软雅黑" pitchFamily="34" charset="-122"/>
                </a:rPr>
                <a:t>输入内容</a:t>
              </a:r>
              <a:endParaRPr kumimoji="0" lang="zh-CN" altLang="en-US" sz="1440" b="0" i="0" u="none" strike="noStrike" kern="1200" cap="none" spc="0" normalizeH="0" baseline="0" noProof="1" dirty="0">
                <a:solidFill>
                  <a:srgbClr val="000000"/>
                </a:solidFill>
                <a:latin typeface="+mn-lt"/>
                <a:ea typeface="+mn-ea"/>
                <a:cs typeface="+mn-cs"/>
                <a:sym typeface="微软雅黑" pitchFamily="34" charset="-122"/>
              </a:endParaRPr>
            </a:p>
          </p:txBody>
        </p:sp>
        <p:grpSp>
          <p:nvGrpSpPr>
            <p:cNvPr id="22547" name="Group 23"/>
            <p:cNvGrpSpPr/>
            <p:nvPr/>
          </p:nvGrpSpPr>
          <p:grpSpPr>
            <a:xfrm>
              <a:off x="2160587" y="668337"/>
              <a:ext cx="5800725" cy="2503488"/>
              <a:chOff x="0" y="0"/>
              <a:chExt cx="3266" cy="1577"/>
            </a:xfrm>
          </p:grpSpPr>
          <p:sp>
            <p:nvSpPr>
              <p:cNvPr id="22548" name="Line 20"/>
              <p:cNvSpPr/>
              <p:nvPr/>
            </p:nvSpPr>
            <p:spPr>
              <a:xfrm flipH="1">
                <a:off x="721" y="1577"/>
                <a:ext cx="2545" cy="1"/>
              </a:xfrm>
              <a:prstGeom prst="line">
                <a:avLst/>
              </a:prstGeom>
              <a:ln w="25400" cap="rnd" cmpd="sng">
                <a:solidFill>
                  <a:srgbClr val="000000"/>
                </a:solidFill>
                <a:prstDash val="sysDot"/>
                <a:bevel/>
                <a:headEnd type="triangle" w="med" len="med"/>
                <a:tailEnd type="oval" w="med" len="med"/>
              </a:ln>
            </p:spPr>
          </p:sp>
          <p:sp>
            <p:nvSpPr>
              <p:cNvPr id="22549" name="Line 21"/>
              <p:cNvSpPr/>
              <p:nvPr/>
            </p:nvSpPr>
            <p:spPr>
              <a:xfrm flipH="1">
                <a:off x="0" y="0"/>
                <a:ext cx="3266" cy="1"/>
              </a:xfrm>
              <a:prstGeom prst="line">
                <a:avLst/>
              </a:prstGeom>
              <a:ln w="25400" cap="rnd" cmpd="sng">
                <a:solidFill>
                  <a:srgbClr val="DE0000"/>
                </a:solidFill>
                <a:prstDash val="sysDot"/>
                <a:bevel/>
                <a:headEnd type="triangle" w="med" len="med"/>
                <a:tailEnd type="oval" w="med" len="med"/>
              </a:ln>
            </p:spPr>
          </p:sp>
          <p:sp>
            <p:nvSpPr>
              <p:cNvPr id="22550" name="Line 22"/>
              <p:cNvSpPr/>
              <p:nvPr/>
            </p:nvSpPr>
            <p:spPr>
              <a:xfrm flipH="1">
                <a:off x="363" y="788"/>
                <a:ext cx="2903" cy="1"/>
              </a:xfrm>
              <a:prstGeom prst="line">
                <a:avLst/>
              </a:prstGeom>
              <a:ln w="25400" cap="rnd" cmpd="sng">
                <a:solidFill>
                  <a:srgbClr val="000000"/>
                </a:solidFill>
                <a:prstDash val="sysDot"/>
                <a:bevel/>
                <a:headEnd type="triangle" w="med" len="med"/>
                <a:tailEnd type="oval" w="med" len="med"/>
              </a:ln>
            </p:spPr>
          </p:sp>
        </p:grpSp>
      </p:grpSp>
      <p:sp>
        <p:nvSpPr>
          <p:cNvPr id="34823" name="Rectangle 10"/>
          <p:cNvSpPr>
            <a:spLocks noGrp="1"/>
          </p:cNvSpPr>
          <p:nvPr/>
        </p:nvSpPr>
        <p:spPr>
          <a:xfrm>
            <a:off x="1104900" y="6356350"/>
            <a:ext cx="2560638" cy="365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r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  <a:t>Page  </a:t>
            </a:r>
            <a:fld id="{9A0DB2DC-4C9A-4742-B13C-FB6460FD3503}" type="slidenum">
              <a:rPr kumimoji="0" lang="zh-CN" altLang="en-US" sz="2160" b="0" i="0" u="none" strike="noStrike" kern="1200" cap="none" spc="0" normalizeH="0" baseline="0" noProof="1" dirty="0">
                <a:solidFill>
                  <a:schemeClr val="tx1"/>
                </a:solidFill>
                <a:latin typeface="Arial" panose="020B0704020202090204" pitchFamily="34" charset="0"/>
                <a:ea typeface="宋体" pitchFamily="2" charset="-122"/>
                <a:cs typeface="+mn-cs"/>
                <a:sym typeface="Arial" panose="020B0704020202090204" pitchFamily="34" charset="0"/>
              </a:rPr>
            </a:fld>
            <a:endParaRPr kumimoji="0" lang="zh-CN" altLang="en-US" sz="2160" b="0" i="0" u="none" strike="noStrike" kern="1200" cap="none" spc="0" normalizeH="0" baseline="0" noProof="1" dirty="0">
              <a:solidFill>
                <a:schemeClr val="tx1"/>
              </a:solidFill>
              <a:latin typeface="Arial" panose="020B0704020202090204" pitchFamily="34" charset="0"/>
              <a:ea typeface="宋体" pitchFamily="2" charset="-122"/>
              <a:cs typeface="+mn-cs"/>
              <a:sym typeface="Arial" panose="020B070402020209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3" name="组合 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6" name="图片 5" descr="审大商学2"/>
              <p:cNvPicPr>
                <a:picLocks noChangeAspect="1"/>
              </p:cNvPicPr>
              <p:nvPr>
                <p:custDataLst>
                  <p:tags r:id="rId2"/>
                </p:custDataLst>
              </p:nvPr>
            </p:nvPicPr>
            <p:blipFill>
              <a:blip r:embed="rId3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8" name="图片 7" descr="4u_画板 1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9" name="图片 8" descr="精管理善治理(1)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7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55298" name="灯片编号占位符 3"/>
          <p:cNvSpPr txBox="1">
            <a:spLocks noGrp="1"/>
          </p:cNvSpPr>
          <p:nvPr>
            <p:ph type="sldNum" sz="quarter" idx="11"/>
          </p:nvPr>
        </p:nvSpPr>
        <p:spPr>
          <a:xfrm>
            <a:off x="8474075" y="6356350"/>
            <a:ext cx="2559050" cy="365125"/>
          </a:xfrm>
        </p:spPr>
        <p:txBody>
          <a:bodyPr vert="horz" wrap="square" lIns="91440" tIns="45720" rIns="91440" bIns="45720" numCol="1" anchor="ctr" anchorCtr="0" compatLnSpc="1"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704020202090204" pitchFamily="34" charset="0"/>
              <a:buNone/>
            </a:pPr>
            <a:fld id="{9A0DB2DC-4C9A-4742-B13C-FB6460FD3503}" type="slidenum">
              <a:rPr kumimoji="0" lang="zh-CN" altLang="en-US" sz="1440" b="0" i="0" u="none" strike="noStrike" kern="1200" cap="none" spc="0" normalizeH="0" baseline="0" noProof="1" dirty="0">
                <a:solidFill>
                  <a:srgbClr val="898989"/>
                </a:solidFill>
                <a:latin typeface="Arial" panose="020B0704020202090204" pitchFamily="34" charset="0"/>
                <a:ea typeface="宋体" pitchFamily="2" charset="-122"/>
                <a:cs typeface="+mn-cs"/>
              </a:rPr>
            </a:fld>
            <a:endParaRPr kumimoji="0" lang="zh-CN" altLang="en-US" sz="1440" b="0" i="0" u="none" strike="noStrike" kern="1200" cap="none" spc="0" normalizeH="0" baseline="0" noProof="1" dirty="0">
              <a:solidFill>
                <a:srgbClr val="898989"/>
              </a:solidFill>
              <a:latin typeface="Arial" panose="020B0704020202090204" pitchFamily="34" charset="0"/>
              <a:ea typeface="宋体" pitchFamily="2" charset="-122"/>
              <a:cs typeface="+mn-cs"/>
            </a:endParaRPr>
          </a:p>
        </p:txBody>
      </p:sp>
      <p:pic>
        <p:nvPicPr>
          <p:cNvPr id="23555" name="图片 8" descr="/private/var/folders/g_/lbsh_h6s3pd5_t_hfb0b89m40000gn/T/com.kingsoft.wpsoffice.mac/picturecompress_20230825230434/output_1.jpgoutput_1"/>
          <p:cNvPicPr>
            <a:picLocks noChangeAspect="1"/>
          </p:cNvPicPr>
          <p:nvPr/>
        </p:nvPicPr>
        <p:blipFill>
          <a:blip r:embed="rId1">
            <a:alphaModFix amt="40000"/>
            <a:lum bright="12000" contrast="6000"/>
          </a:blip>
          <a:srcRect t="32239"/>
          <a:stretch>
            <a:fillRect/>
          </a:stretch>
        </p:blipFill>
        <p:spPr>
          <a:xfrm>
            <a:off x="-11112" y="-38100"/>
            <a:ext cx="12207875" cy="5521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6" name="任意多边形 7"/>
          <p:cNvSpPr/>
          <p:nvPr/>
        </p:nvSpPr>
        <p:spPr>
          <a:xfrm>
            <a:off x="-11112" y="3038475"/>
            <a:ext cx="12203112" cy="38195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144000" y="455498"/>
              </a:cxn>
              <a:cxn ang="0">
                <a:pos x="9144000" y="582335"/>
              </a:cxn>
              <a:cxn ang="0">
                <a:pos x="9144000" y="1406695"/>
              </a:cxn>
              <a:cxn ang="0">
                <a:pos x="0" y="1406695"/>
              </a:cxn>
              <a:cxn ang="0">
                <a:pos x="0" y="0"/>
              </a:cxn>
            </a:cxnLst>
            <a:pathLst>
              <a:path w="9144000" h="3618943">
                <a:moveTo>
                  <a:pt x="0" y="0"/>
                </a:moveTo>
                <a:cubicBezTo>
                  <a:pt x="1783491" y="2055435"/>
                  <a:pt x="7842422" y="1878666"/>
                  <a:pt x="9144000" y="1171840"/>
                </a:cubicBezTo>
                <a:lnTo>
                  <a:pt x="9144000" y="1498149"/>
                </a:lnTo>
                <a:lnTo>
                  <a:pt x="9144000" y="3618943"/>
                </a:lnTo>
                <a:lnTo>
                  <a:pt x="0" y="361894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5400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3557" name="任意多边形 8"/>
          <p:cNvSpPr/>
          <p:nvPr/>
        </p:nvSpPr>
        <p:spPr>
          <a:xfrm>
            <a:off x="-11112" y="3573463"/>
            <a:ext cx="12253912" cy="32845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144000" y="249161"/>
              </a:cxn>
              <a:cxn ang="0">
                <a:pos x="9144000" y="318543"/>
              </a:cxn>
              <a:cxn ang="0">
                <a:pos x="9144000" y="769474"/>
              </a:cxn>
              <a:cxn ang="0">
                <a:pos x="0" y="769474"/>
              </a:cxn>
              <a:cxn ang="0">
                <a:pos x="0" y="0"/>
              </a:cxn>
            </a:cxnLst>
            <a:pathLst>
              <a:path w="9144000" h="3618943">
                <a:moveTo>
                  <a:pt x="0" y="0"/>
                </a:moveTo>
                <a:cubicBezTo>
                  <a:pt x="2117124" y="1906711"/>
                  <a:pt x="7212227" y="1650233"/>
                  <a:pt x="9144000" y="1171840"/>
                </a:cubicBezTo>
                <a:lnTo>
                  <a:pt x="9144000" y="1498149"/>
                </a:lnTo>
                <a:lnTo>
                  <a:pt x="9144000" y="3618943"/>
                </a:lnTo>
                <a:lnTo>
                  <a:pt x="0" y="3618943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595959">
                  <a:alpha val="100000"/>
                </a:srgbClr>
              </a:gs>
              <a:gs pos="50000">
                <a:srgbClr val="D3D3D3">
                  <a:alpha val="100000"/>
                </a:srgbClr>
              </a:gs>
              <a:gs pos="100000">
                <a:srgbClr val="FFFFFF">
                  <a:alpha val="100000"/>
                </a:srgbClr>
              </a:gs>
            </a:gsLst>
            <a:lin ang="2700000" scaled="1"/>
            <a:tileRect/>
          </a:gradFill>
          <a:ln w="25400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2" name="Text Box 6"/>
          <p:cNvSpPr txBox="1"/>
          <p:nvPr/>
        </p:nvSpPr>
        <p:spPr>
          <a:xfrm>
            <a:off x="1063625" y="636588"/>
            <a:ext cx="3413125" cy="4238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anose="020B06040305040B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 sz="24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–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704020202090204" pitchFamily="34" charset="0"/>
              <a:buChar char="»"/>
              <a:defRPr>
                <a:solidFill>
                  <a:schemeClr val="tx1"/>
                </a:solidFill>
                <a:latin typeface="+mn-lt"/>
                <a:ea typeface="+mn-ea"/>
                <a:sym typeface="Verdana" panose="020B06040305040B0204" pitchFamily="34" charset="0"/>
              </a:defRPr>
            </a:lvl5pPr>
          </a:lstStyle>
          <a:p>
            <a:pPr marL="0" lvl="0" indent="0" eaLnBrk="1" fontAlgn="base" hangingPunct="1">
              <a:spcBef>
                <a:spcPct val="0"/>
              </a:spcBef>
              <a:buNone/>
            </a:pPr>
            <a:endParaRPr lang="en-US" altLang="zh-CN" sz="2160" strike="noStrike" noProof="1" dirty="0">
              <a:latin typeface="Arial" panose="020B0704020202090204" pitchFamily="34" charset="0"/>
              <a:ea typeface="宋体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540125" y="5719763"/>
            <a:ext cx="2878138" cy="406400"/>
            <a:chOff x="1038752" y="5253033"/>
            <a:chExt cx="2879011" cy="406487"/>
          </a:xfrm>
        </p:grpSpPr>
        <p:grpSp>
          <p:nvGrpSpPr>
            <p:cNvPr id="23560" name="组合 13"/>
            <p:cNvGrpSpPr/>
            <p:nvPr/>
          </p:nvGrpSpPr>
          <p:grpSpPr>
            <a:xfrm>
              <a:off x="1546569" y="5253033"/>
              <a:ext cx="1855688" cy="391431"/>
              <a:chOff x="1546569" y="5326964"/>
              <a:chExt cx="1855688" cy="317500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1692618" y="5326964"/>
                <a:ext cx="1571281" cy="317500"/>
              </a:xfrm>
              <a:prstGeom prst="rect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1546569" y="5326964"/>
                <a:ext cx="292100" cy="317500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110157" y="5326964"/>
                <a:ext cx="292100" cy="317500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</p:grpSp>
        <p:sp>
          <p:nvSpPr>
            <p:cNvPr id="18" name="文本占位符 1110"/>
            <p:cNvSpPr txBox="1"/>
            <p:nvPr/>
          </p:nvSpPr>
          <p:spPr>
            <a:xfrm>
              <a:off x="1038752" y="5268089"/>
              <a:ext cx="2879011" cy="39143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0" indent="0" algn="r" defTabSz="913765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704020202090204" pitchFamily="34" charset="0"/>
                <a:buNone/>
                <a:defRPr sz="1500" b="0" kern="1200">
                  <a:solidFill>
                    <a:srgbClr val="08A0E2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704020202090204" pitchFamily="34" charset="0"/>
                <a:buNone/>
                <a:defRPr/>
              </a:pP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宋体" pitchFamily="2" charset="-122"/>
                  <a:ea typeface="宋体" pitchFamily="2" charset="-122"/>
                  <a:cs typeface="+mn-cs"/>
                </a:rPr>
                <a:t>汇报人</a:t>
              </a:r>
              <a:r>
                <a:rPr kumimoji="0" lang="zh-CN" altLang="en-US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宋体" pitchFamily="2" charset="-122"/>
                  <a:ea typeface="宋体" pitchFamily="2" charset="-122"/>
                  <a:cs typeface="+mn-cs"/>
                </a:rPr>
                <a:t>：</a:t>
              </a:r>
              <a:r>
                <a:rPr kumimoji="0" lang="zh-CN" altLang="en-US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宋体" pitchFamily="2" charset="-122"/>
                  <a:ea typeface="宋体" pitchFamily="2" charset="-122"/>
                  <a:cs typeface="+mn-cs"/>
                </a:rPr>
                <a:t>商学院</a:t>
              </a:r>
              <a:endPara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55600" dist="88900" dir="2700000" algn="tl" rotWithShape="0">
                    <a:prstClr val="black">
                      <a:alpha val="28000"/>
                    </a:prstClr>
                  </a:outerShdw>
                </a:effectLst>
                <a:uLnTx/>
                <a:uFillTx/>
                <a:latin typeface="宋体" pitchFamily="2" charset="-122"/>
                <a:ea typeface="宋体" pitchFamily="2" charset="-122"/>
                <a:cs typeface="+mn-cs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138863" y="5724525"/>
            <a:ext cx="2401887" cy="401638"/>
            <a:chOff x="6064369" y="-979684"/>
            <a:chExt cx="3102363" cy="401662"/>
          </a:xfrm>
        </p:grpSpPr>
        <p:grpSp>
          <p:nvGrpSpPr>
            <p:cNvPr id="23566" name="组合 19"/>
            <p:cNvGrpSpPr/>
            <p:nvPr/>
          </p:nvGrpSpPr>
          <p:grpSpPr>
            <a:xfrm>
              <a:off x="6196432" y="-979684"/>
              <a:ext cx="2858407" cy="391432"/>
              <a:chOff x="6196432" y="-979684"/>
              <a:chExt cx="2858407" cy="391432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22310" y="-979684"/>
                <a:ext cx="2586479" cy="391431"/>
              </a:xfrm>
              <a:prstGeom prst="rect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6196432" y="-979683"/>
                <a:ext cx="292100" cy="391431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8762739" y="-979683"/>
                <a:ext cx="292100" cy="391431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</p:grpSp>
        <p:sp>
          <p:nvSpPr>
            <p:cNvPr id="24" name="文本占位符 1111"/>
            <p:cNvSpPr txBox="1"/>
            <p:nvPr/>
          </p:nvSpPr>
          <p:spPr>
            <a:xfrm>
              <a:off x="6064369" y="-969453"/>
              <a:ext cx="3102363" cy="39143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0" indent="0" algn="r" defTabSz="913765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704020202090204" pitchFamily="34" charset="0"/>
                <a:buNone/>
                <a:defRPr sz="1500" b="0" kern="1200">
                  <a:solidFill>
                    <a:srgbClr val="08A0E2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376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7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704020202090204" pitchFamily="34" charset="0"/>
                <a:buNone/>
                <a:defRPr/>
              </a:pPr>
              <a:r>
                <a:rPr kumimoji="0" lang="en-US" sz="1800" b="0" i="0" u="none" strike="noStrike" kern="1200" cap="none" spc="0" normalizeH="0" baseline="0" noProof="1" dirty="0"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latin typeface="宋体" pitchFamily="2" charset="-122"/>
                  <a:ea typeface="宋体" pitchFamily="2" charset="-122"/>
                  <a:cs typeface="+mn-cs"/>
                </a:rPr>
                <a:t>2024</a:t>
              </a:r>
              <a:r>
                <a:rPr kumimoji="0" lang="zh-CN" altLang="en-US" sz="1800" b="0" i="0" u="none" strike="noStrike" kern="1200" cap="none" spc="0" normalizeH="0" baseline="0" noProof="1" dirty="0"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latin typeface="宋体" pitchFamily="2" charset="-122"/>
                  <a:ea typeface="宋体" pitchFamily="2" charset="-122"/>
                  <a:cs typeface="+mn-cs"/>
                </a:rPr>
                <a:t>年</a:t>
              </a:r>
              <a:r>
                <a:rPr kumimoji="0" lang="en-US" altLang="zh-CN" sz="1800" b="0" i="0" u="none" strike="noStrike" kern="1200" cap="none" spc="0" normalizeH="0" baseline="0" noProof="1" dirty="0"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latin typeface="宋体" pitchFamily="2" charset="-122"/>
                  <a:ea typeface="宋体" pitchFamily="2" charset="-122"/>
                  <a:cs typeface="+mn-cs"/>
                </a:rPr>
                <a:t>9</a:t>
              </a:r>
              <a:r>
                <a:rPr kumimoji="0" lang="zh-CN" altLang="en-US" sz="1800" b="0" i="0" u="none" strike="noStrike" kern="1200" cap="none" spc="0" normalizeH="0" baseline="0" noProof="1" dirty="0"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latin typeface="宋体" pitchFamily="2" charset="-122"/>
                  <a:ea typeface="宋体" pitchFamily="2" charset="-122"/>
                  <a:cs typeface="+mn-cs"/>
                </a:rPr>
                <a:t>月</a:t>
              </a:r>
              <a:endParaRPr kumimoji="0" lang="zh-CN" altLang="en-US" sz="1800" b="0" i="0" u="none" strike="noStrike" kern="1200" cap="none" spc="0" normalizeH="0" baseline="0" noProof="1" dirty="0">
                <a:solidFill>
                  <a:schemeClr val="bg1"/>
                </a:solidFill>
                <a:effectLst>
                  <a:outerShdw blurRad="355600" dist="88900" dir="2700000" algn="tl" rotWithShape="0">
                    <a:prstClr val="black">
                      <a:alpha val="28000"/>
                    </a:prstClr>
                  </a:outerShdw>
                </a:effectLst>
                <a:latin typeface="宋体" pitchFamily="2" charset="-122"/>
                <a:ea typeface="宋体" pitchFamily="2" charset="-122"/>
                <a:cs typeface="+mn-cs"/>
              </a:endParaRPr>
            </a:p>
          </p:txBody>
        </p:sp>
      </p:grpSp>
      <p:sp>
        <p:nvSpPr>
          <p:cNvPr id="23571" name="矩形 25"/>
          <p:cNvSpPr/>
          <p:nvPr/>
        </p:nvSpPr>
        <p:spPr>
          <a:xfrm>
            <a:off x="4206240" y="2213610"/>
            <a:ext cx="4093845" cy="125285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noAutofit/>
            <a:scene3d>
              <a:camera prst="orthographicFront"/>
              <a:lightRig rig="threePt" dir="t"/>
            </a:scene3d>
          </a:bodyPr>
          <a:p>
            <a:pPr eaLnBrk="0" hangingPunct="0"/>
            <a:r>
              <a:rPr lang="zh-CN" altLang="en-US" sz="6600" b="1" dirty="0"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站酷快乐体2016修订版" pitchFamily="2" charset="-122"/>
                <a:ea typeface="站酷快乐体2016修订版" pitchFamily="2" charset="-122"/>
              </a:rPr>
              <a:t>感谢聆听！</a:t>
            </a:r>
            <a:endParaRPr lang="zh-CN" altLang="en-US" sz="6600" b="1" dirty="0">
              <a:solidFill>
                <a:srgbClr val="C0000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站酷快乐体2016修订版" pitchFamily="2" charset="-122"/>
              <a:ea typeface="站酷快乐体2016修订版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00660" y="99060"/>
            <a:ext cx="4371975" cy="628650"/>
            <a:chOff x="316" y="156"/>
            <a:chExt cx="6885" cy="990"/>
          </a:xfrm>
        </p:grpSpPr>
        <p:grpSp>
          <p:nvGrpSpPr>
            <p:cNvPr id="3" name="组合 2"/>
            <p:cNvGrpSpPr/>
            <p:nvPr/>
          </p:nvGrpSpPr>
          <p:grpSpPr>
            <a:xfrm>
              <a:off x="316" y="156"/>
              <a:ext cx="3260" cy="991"/>
              <a:chOff x="316" y="156"/>
              <a:chExt cx="3260" cy="991"/>
            </a:xfrm>
          </p:grpSpPr>
          <p:pic>
            <p:nvPicPr>
              <p:cNvPr id="6" name="图片 5" descr="审大商学2"/>
              <p:cNvPicPr>
                <a:picLocks noChangeAspect="1"/>
              </p:cNvPicPr>
              <p:nvPr>
                <p:custDataLst>
                  <p:tags r:id="rId2"/>
                </p:custDataLst>
              </p:nvPr>
            </p:nvPicPr>
            <p:blipFill>
              <a:blip r:embed="rId3"/>
              <a:srcRect l="46063" r="51839"/>
              <a:stretch>
                <a:fillRect/>
              </a:stretch>
            </p:blipFill>
            <p:spPr>
              <a:xfrm>
                <a:off x="3434" y="226"/>
                <a:ext cx="142" cy="921"/>
              </a:xfrm>
              <a:prstGeom prst="rect">
                <a:avLst/>
              </a:prstGeom>
            </p:spPr>
          </p:pic>
          <p:pic>
            <p:nvPicPr>
              <p:cNvPr id="8" name="图片 7" descr="4u_画板 1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rcRect l="23632" t="41177" r="22994" b="41990"/>
              <a:stretch>
                <a:fillRect/>
              </a:stretch>
            </p:blipFill>
            <p:spPr>
              <a:xfrm>
                <a:off x="316" y="156"/>
                <a:ext cx="3031" cy="956"/>
              </a:xfrm>
              <a:prstGeom prst="rect">
                <a:avLst/>
              </a:prstGeom>
            </p:spPr>
          </p:pic>
        </p:grpSp>
        <p:pic>
          <p:nvPicPr>
            <p:cNvPr id="9" name="图片 8" descr="精管理善治理(1)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7"/>
            <a:srcRect t="69372" b="3983"/>
            <a:stretch>
              <a:fillRect/>
            </a:stretch>
          </p:blipFill>
          <p:spPr>
            <a:xfrm>
              <a:off x="3681" y="297"/>
              <a:ext cx="3521" cy="73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KSO_WM_BEAUTIFY_FLAG" val=""/>
</p:tagLst>
</file>

<file path=ppt/tags/tag29.xml><?xml version="1.0" encoding="utf-8"?>
<p:tagLst xmlns:p="http://schemas.openxmlformats.org/presentationml/2006/main">
  <p:tag name="KSO_WM_BEAUTIFY_FLAG" val=""/>
</p:tagLst>
</file>

<file path=ppt/tags/tag30.xml><?xml version="1.0" encoding="utf-8"?>
<p:tagLst xmlns:p="http://schemas.openxmlformats.org/presentationml/2006/main">
  <p:tag name="KSO_WM_BEAUTIFY_FLAG" val=""/>
</p:tagLst>
</file>

<file path=ppt/tags/tag31.xml><?xml version="1.0" encoding="utf-8"?>
<p:tagLst xmlns:p="http://schemas.openxmlformats.org/presentationml/2006/main">
  <p:tag name="KSO_WM_BEAUTIFY_FLAG" val=""/>
</p:tagLst>
</file>

<file path=ppt/tags/tag32.xml><?xml version="1.0" encoding="utf-8"?>
<p:tagLst xmlns:p="http://schemas.openxmlformats.org/presentationml/2006/main">
  <p:tag name="KSO_WM_BEAUTIFY_FLAG" val=""/>
</p:tagLst>
</file>

<file path=ppt/tags/tag33.xml><?xml version="1.0" encoding="utf-8"?>
<p:tagLst xmlns:p="http://schemas.openxmlformats.org/presentationml/2006/main">
  <p:tag name="KSO_WM_BEAUTIFY_FLAG" val=""/>
</p:tagLst>
</file>

<file path=ppt/tags/tag34.xml><?xml version="1.0" encoding="utf-8"?>
<p:tagLst xmlns:p="http://schemas.openxmlformats.org/presentationml/2006/main">
  <p:tag name="KSO_WM_BEAUTIFY_FLAG" val=""/>
</p:tagLst>
</file>

<file path=ppt/tags/tag35.xml><?xml version="1.0" encoding="utf-8"?>
<p:tagLst xmlns:p="http://schemas.openxmlformats.org/presentationml/2006/main">
  <p:tag name="KSO_WM_BEAUTIFY_FLAG" val=""/>
</p:tagLst>
</file>

<file path=ppt/tags/tag36.xml><?xml version="1.0" encoding="utf-8"?>
<p:tagLst xmlns:p="http://schemas.openxmlformats.org/presentationml/2006/main">
  <p:tag name="KSO_WM_BEAUTIFY_FLAG" val=""/>
</p:tagLst>
</file>

<file path=ppt/tags/tag37.xml><?xml version="1.0" encoding="utf-8"?>
<p:tagLst xmlns:p="http://schemas.openxmlformats.org/presentationml/2006/main">
  <p:tag name="KSO_WM_BEAUTIFY_FLAG" val=""/>
</p:tagLst>
</file>

<file path=ppt/tags/tag38.xml><?xml version="1.0" encoding="utf-8"?>
<p:tagLst xmlns:p="http://schemas.openxmlformats.org/presentationml/2006/main">
  <p:tag name="KSO_WM_BEAUTIFY_FLAG" val=""/>
</p:tagLst>
</file>

<file path=ppt/tags/tag39.xml><?xml version="1.0" encoding="utf-8"?>
<p:tagLst xmlns:p="http://schemas.openxmlformats.org/presentationml/2006/main">
  <p:tag name="KSO_WM_BEAUTIFY_FLAG" val=""/>
</p:tagLst>
</file>

<file path=ppt/tags/tag40.xml><?xml version="1.0" encoding="utf-8"?>
<p:tagLst xmlns:p="http://schemas.openxmlformats.org/presentationml/2006/main">
  <p:tag name="KSO_WM_BEAUTIFY_FLAG" val=""/>
</p:tagLst>
</file>

<file path=ppt/tags/tag41.xml><?xml version="1.0" encoding="utf-8"?>
<p:tagLst xmlns:p="http://schemas.openxmlformats.org/presentationml/2006/main">
  <p:tag name="KSO_WM_BEAUTIFY_FLAG" val=""/>
</p:tagLst>
</file>

<file path=ppt/tags/tag42.xml><?xml version="1.0" encoding="utf-8"?>
<p:tagLst xmlns:p="http://schemas.openxmlformats.org/presentationml/2006/main">
  <p:tag name="KSO_WM_BEAUTIFY_FLAG" val=""/>
</p:tagLst>
</file>

<file path=ppt/tags/tag43.xml><?xml version="1.0" encoding="utf-8"?>
<p:tagLst xmlns:p="http://schemas.openxmlformats.org/presentationml/2006/main">
  <p:tag name="KSO_WM_BEAUTIFY_FLAG" val=""/>
</p:tagLst>
</file>

<file path=ppt/tags/tag44.xml><?xml version="1.0" encoding="utf-8"?>
<p:tagLst xmlns:p="http://schemas.openxmlformats.org/presentationml/2006/main">
  <p:tag name="KSO_WM_BEAUTIFY_FLAG" val=""/>
</p:tagLst>
</file>

<file path=ppt/tags/tag45.xml><?xml version="1.0" encoding="utf-8"?>
<p:tagLst xmlns:p="http://schemas.openxmlformats.org/presentationml/2006/main">
  <p:tag name="KSO_WM_BEAUTIFY_FLAG" val=""/>
</p:tagLst>
</file>

<file path=ppt/tags/tag46.xml><?xml version="1.0" encoding="utf-8"?>
<p:tagLst xmlns:p="http://schemas.openxmlformats.org/presentationml/2006/main">
  <p:tag name="KSO_WM_BEAUTIFY_FLAG" val=""/>
</p:tagLst>
</file>

<file path=ppt/tags/tag47.xml><?xml version="1.0" encoding="utf-8"?>
<p:tagLst xmlns:p="http://schemas.openxmlformats.org/presentationml/2006/main">
  <p:tag name="KSO_WM_BEAUTIFY_FLAG" val=""/>
</p:tagLst>
</file>

<file path=ppt/tags/tag48.xml><?xml version="1.0" encoding="utf-8"?>
<p:tagLst xmlns:p="http://schemas.openxmlformats.org/presentationml/2006/main">
  <p:tag name="KSO_WM_BEAUTIFY_FLAG" val=""/>
</p:tagLst>
</file>

<file path=ppt/tags/tag49.xml><?xml version="1.0" encoding="utf-8"?>
<p:tagLst xmlns:p="http://schemas.openxmlformats.org/presentationml/2006/main">
  <p:tag name="KSO_WM_BEAUTIFY_FLAG" val=""/>
</p:tagLst>
</file>

<file path=ppt/tags/tag50.xml><?xml version="1.0" encoding="utf-8"?>
<p:tagLst xmlns:p="http://schemas.openxmlformats.org/presentationml/2006/main">
  <p:tag name="KSO_WM_BEAUTIFY_FLAG" val=""/>
</p:tagLst>
</file>

<file path=ppt/tags/tag51.xml><?xml version="1.0" encoding="utf-8"?>
<p:tagLst xmlns:p="http://schemas.openxmlformats.org/presentationml/2006/main">
  <p:tag name="KSO_WM_BEAUTIFY_FLAG" val=""/>
</p:tagLst>
</file>

<file path=ppt/tags/tag52.xml><?xml version="1.0" encoding="utf-8"?>
<p:tagLst xmlns:p="http://schemas.openxmlformats.org/presentationml/2006/main">
  <p:tag name="KSO_WM_BEAUTIFY_FLAG" val=""/>
</p:tagLst>
</file>

<file path=ppt/tags/tag53.xml><?xml version="1.0" encoding="utf-8"?>
<p:tagLst xmlns:p="http://schemas.openxmlformats.org/presentationml/2006/main">
  <p:tag name="KSO_WM_BEAUTIFY_FLAG" val=""/>
</p:tagLst>
</file>

<file path=ppt/tags/tag54.xml><?xml version="1.0" encoding="utf-8"?>
<p:tagLst xmlns:p="http://schemas.openxmlformats.org/presentationml/2006/main">
  <p:tag name="KSO_WM_BEAUTIFY_FLAG" val=""/>
</p:tagLst>
</file>

<file path=ppt/tags/tag55.xml><?xml version="1.0" encoding="utf-8"?>
<p:tagLst xmlns:p="http://schemas.openxmlformats.org/presentationml/2006/main">
  <p:tag name="KSO_WM_BEAUTIFY_FLAG" val=""/>
</p:tagLst>
</file>

<file path=ppt/tags/tag56.xml><?xml version="1.0" encoding="utf-8"?>
<p:tagLst xmlns:p="http://schemas.openxmlformats.org/presentationml/2006/main">
  <p:tag name="KSO_WM_BEAUTIFY_FLAG" val=""/>
</p:tagLst>
</file>

<file path=ppt/tags/tag57.xml><?xml version="1.0" encoding="utf-8"?>
<p:tagLst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FFFFFF"/>
      </a:accent3>
      <a:accent4>
        <a:srgbClr val="000000"/>
      </a:accent4>
      <a:accent5>
        <a:srgbClr val="EBEBEB"/>
      </a:accent5>
      <a:accent6>
        <a:srgbClr val="A1A1A1"/>
      </a:accent6>
      <a:hlink>
        <a:srgbClr val="5F5F5F"/>
      </a:hlink>
      <a:folHlink>
        <a:srgbClr val="919191"/>
      </a:folHlink>
    </a:clrScheme>
    <a:fontScheme name="藏珠馆 Wholehr.taobao.com 原创商务模板">
      <a:majorFont>
        <a:latin typeface="Verdana"/>
        <a:ea typeface="微软雅黑"/>
        <a:cs typeface=""/>
      </a:majorFont>
      <a:minorFont>
        <a:latin typeface="Verdana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70402020209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704020202090204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70402020209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704020202090204" pitchFamily="34" charset="0"/>
            <a:ea typeface="宋体" pitchFamily="2" charset="-122"/>
          </a:defRPr>
        </a:defPPr>
      </a:lst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FFFFFF"/>
      </a:accent3>
      <a:accent4>
        <a:srgbClr val="000000"/>
      </a:accent4>
      <a:accent5>
        <a:srgbClr val="EBEBEB"/>
      </a:accent5>
      <a:accent6>
        <a:srgbClr val="A1A1A1"/>
      </a:accent6>
      <a:hlink>
        <a:srgbClr val="5F5F5F"/>
      </a:hlink>
      <a:folHlink>
        <a:srgbClr val="919191"/>
      </a:folHlink>
    </a:clrScheme>
    <a:fontScheme name="藏珠馆 Wholehr.taobao.com 原创商务模板">
      <a:majorFont>
        <a:latin typeface="Verdana"/>
        <a:ea typeface="微软雅黑"/>
        <a:cs typeface=""/>
      </a:majorFont>
      <a:minorFont>
        <a:latin typeface="Verdana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70402020209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704020202090204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70402020209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704020202090204" pitchFamily="34" charset="0"/>
            <a:ea typeface="宋体" pitchFamily="2" charset="-122"/>
          </a:defRPr>
        </a:defPPr>
      </a:lst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FFFFFF"/>
      </a:accent3>
      <a:accent4>
        <a:srgbClr val="000000"/>
      </a:accent4>
      <a:accent5>
        <a:srgbClr val="EBEBEB"/>
      </a:accent5>
      <a:accent6>
        <a:srgbClr val="A1A1A1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764</Words>
  <Application>WPS 表格</Application>
  <PresentationFormat>全屏显示(16:10)</PresentationFormat>
  <Paragraphs>368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44" baseType="lpstr">
      <vt:lpstr>Arial</vt:lpstr>
      <vt:lpstr>宋体</vt:lpstr>
      <vt:lpstr>Wingdings</vt:lpstr>
      <vt:lpstr>汉仪书宋二KW</vt:lpstr>
      <vt:lpstr>Verdana</vt:lpstr>
      <vt:lpstr>微软雅黑</vt:lpstr>
      <vt:lpstr>汉仪旗黑</vt:lpstr>
      <vt:lpstr>站酷快乐体2016修订版</vt:lpstr>
      <vt:lpstr>华文细黑</vt:lpstr>
      <vt:lpstr>黑体-简</vt:lpstr>
      <vt:lpstr>华文宋体</vt:lpstr>
      <vt:lpstr>宋体</vt:lpstr>
      <vt:lpstr>Arial Unicode MS</vt:lpstr>
      <vt:lpstr>Adobe Gothic Std B</vt:lpstr>
      <vt:lpstr>冬青黑体简体中文</vt:lpstr>
      <vt:lpstr>MS Gothic</vt:lpstr>
      <vt:lpstr>Calibri</vt:lpstr>
      <vt:lpstr>Adobe 黑体 Std R</vt:lpstr>
      <vt:lpstr>汉仪中黑KW</vt:lpstr>
      <vt:lpstr>MS UI Gothic</vt:lpstr>
      <vt:lpstr>Helvetica Neue</vt:lpstr>
      <vt:lpstr>微软雅黑</vt:lpstr>
      <vt:lpstr>office 主题</vt:lpstr>
      <vt:lpstr>1_office 主题</vt:lpstr>
      <vt:lpstr>PowerPoint 演示文稿</vt:lpstr>
      <vt:lpstr>PowerPoint 演示文稿</vt:lpstr>
      <vt:lpstr>一、输入内容</vt:lpstr>
      <vt:lpstr>输入内容</vt:lpstr>
      <vt:lpstr>输入内容</vt:lpstr>
      <vt:lpstr>输入内容</vt:lpstr>
      <vt:lpstr>二、输入内容</vt:lpstr>
      <vt:lpstr>输入内容</vt:lpstr>
      <vt:lpstr>输入内容</vt:lpstr>
      <vt:lpstr>内容页样式</vt:lpstr>
      <vt:lpstr>三、输入内容</vt:lpstr>
      <vt:lpstr>输入内容</vt:lpstr>
      <vt:lpstr>输入内容</vt:lpstr>
      <vt:lpstr>输入内容</vt:lpstr>
      <vt:lpstr>四、输入内容</vt:lpstr>
      <vt:lpstr>输入内容</vt:lpstr>
      <vt:lpstr>输入内容</vt:lpstr>
      <vt:lpstr>输入内容</vt:lpstr>
      <vt:lpstr>输入内容</vt:lpstr>
      <vt:lpstr>PowerPoint 演示文稿</vt:lpstr>
    </vt:vector>
  </TitlesOfParts>
  <Company>ylmf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藏珠馆 WholeHR.taobao.com</dc:creator>
  <cp:lastModifiedBy>sarah</cp:lastModifiedBy>
  <cp:revision>317</cp:revision>
  <dcterms:created xsi:type="dcterms:W3CDTF">2024-08-12T07:50:00Z</dcterms:created>
  <dcterms:modified xsi:type="dcterms:W3CDTF">2024-08-12T07:50:00Z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2052-6.10.1.8873</vt:lpwstr>
  </property>
  <property fmtid="{D5CDD505-2E9C-101B-9397-08002B2CF9AE}" pid="3" name="ICV">
    <vt:lpwstr>4A46E2BFE3022C849EC3E8643823C918_42</vt:lpwstr>
  </property>
</Properties>
</file>